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 id="2147483672" r:id="rId3"/>
    <p:sldMasterId id="2147483804" r:id="rId4"/>
  </p:sldMasterIdLst>
  <p:notesMasterIdLst>
    <p:notesMasterId r:id="rId21"/>
  </p:notesMasterIdLst>
  <p:handoutMasterIdLst>
    <p:handoutMasterId r:id="rId22"/>
  </p:handoutMasterIdLst>
  <p:sldIdLst>
    <p:sldId id="256" r:id="rId5"/>
    <p:sldId id="329" r:id="rId6"/>
    <p:sldId id="367" r:id="rId7"/>
    <p:sldId id="371" r:id="rId8"/>
    <p:sldId id="374" r:id="rId9"/>
    <p:sldId id="381" r:id="rId10"/>
    <p:sldId id="399" r:id="rId11"/>
    <p:sldId id="378" r:id="rId12"/>
    <p:sldId id="397" r:id="rId13"/>
    <p:sldId id="396" r:id="rId14"/>
    <p:sldId id="389" r:id="rId15"/>
    <p:sldId id="358" r:id="rId16"/>
    <p:sldId id="390" r:id="rId17"/>
    <p:sldId id="391" r:id="rId18"/>
    <p:sldId id="398" r:id="rId19"/>
    <p:sldId id="386" r:id="rId20"/>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6239">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ohashi-toshihiro"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1ACCE4"/>
    <a:srgbClr val="A1A1A1"/>
    <a:srgbClr val="D9D9D9"/>
    <a:srgbClr val="D60093"/>
    <a:srgbClr val="31A4CD"/>
    <a:srgbClr val="00469B"/>
    <a:srgbClr val="2B3616"/>
    <a:srgbClr val="10B4E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97" autoAdjust="0"/>
    <p:restoredTop sz="94660"/>
  </p:normalViewPr>
  <p:slideViewPr>
    <p:cSldViewPr>
      <p:cViewPr varScale="1">
        <p:scale>
          <a:sx n="110" d="100"/>
          <a:sy n="110" d="100"/>
        </p:scale>
        <p:origin x="1236" y="96"/>
      </p:cViewPr>
      <p:guideLst>
        <p:guide orient="horz" pos="4319"/>
        <p:guide pos="6239"/>
      </p:guideLst>
    </p:cSldViewPr>
  </p:slideViewPr>
  <p:notesTextViewPr>
    <p:cViewPr>
      <p:scale>
        <a:sx n="100" d="100"/>
        <a:sy n="100" d="100"/>
      </p:scale>
      <p:origin x="0" y="0"/>
    </p:cViewPr>
  </p:notesTextViewPr>
  <p:notesViewPr>
    <p:cSldViewPr>
      <p:cViewPr varScale="1">
        <p:scale>
          <a:sx n="81" d="100"/>
          <a:sy n="81" d="100"/>
        </p:scale>
        <p:origin x="-3972" y="-78"/>
      </p:cViewPr>
      <p:guideLst>
        <p:guide orient="horz" pos="3126"/>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radarChart>
        <c:radarStyle val="filled"/>
        <c:varyColors val="0"/>
        <c:ser>
          <c:idx val="0"/>
          <c:order val="0"/>
          <c:tx>
            <c:strRef>
              <c:f>Sheet1!$B$1</c:f>
              <c:strCache>
                <c:ptCount val="1"/>
                <c:pt idx="0">
                  <c:v>当社</c:v>
                </c:pt>
              </c:strCache>
            </c:strRef>
          </c:tx>
          <c:cat>
            <c:strRef>
              <c:f>Sheet1!$A$2:$A$8</c:f>
              <c:strCache>
                <c:ptCount val="7"/>
                <c:pt idx="0">
                  <c:v>技術</c:v>
                </c:pt>
                <c:pt idx="1">
                  <c:v>リソース</c:v>
                </c:pt>
                <c:pt idx="2">
                  <c:v>情報</c:v>
                </c:pt>
                <c:pt idx="3">
                  <c:v>顧客リスト</c:v>
                </c:pt>
                <c:pt idx="4">
                  <c:v>その他広告</c:v>
                </c:pt>
                <c:pt idx="5">
                  <c:v>ブランド</c:v>
                </c:pt>
                <c:pt idx="6">
                  <c:v>実績</c:v>
                </c:pt>
              </c:strCache>
            </c:strRef>
          </c:cat>
          <c:val>
            <c:numRef>
              <c:f>Sheet1!$B$2:$B$8</c:f>
              <c:numCache>
                <c:formatCode>General</c:formatCode>
                <c:ptCount val="7"/>
                <c:pt idx="0">
                  <c:v>40</c:v>
                </c:pt>
                <c:pt idx="1">
                  <c:v>40</c:v>
                </c:pt>
                <c:pt idx="2">
                  <c:v>40</c:v>
                </c:pt>
                <c:pt idx="3">
                  <c:v>20</c:v>
                </c:pt>
                <c:pt idx="4">
                  <c:v>15</c:v>
                </c:pt>
                <c:pt idx="5">
                  <c:v>40</c:v>
                </c:pt>
                <c:pt idx="6">
                  <c:v>40</c:v>
                </c:pt>
              </c:numCache>
            </c:numRef>
          </c:val>
          <c:extLst>
            <c:ext xmlns:c16="http://schemas.microsoft.com/office/drawing/2014/chart" uri="{C3380CC4-5D6E-409C-BE32-E72D297353CC}">
              <c16:uniqueId val="{00000000-F915-4424-88F8-9B0155AE4F62}"/>
            </c:ext>
          </c:extLst>
        </c:ser>
        <c:ser>
          <c:idx val="1"/>
          <c:order val="1"/>
          <c:tx>
            <c:strRef>
              <c:f>Sheet1!$C$1</c:f>
              <c:strCache>
                <c:ptCount val="1"/>
                <c:pt idx="0">
                  <c:v>パートナー様</c:v>
                </c:pt>
              </c:strCache>
            </c:strRef>
          </c:tx>
          <c:cat>
            <c:strRef>
              <c:f>Sheet1!$A$2:$A$8</c:f>
              <c:strCache>
                <c:ptCount val="7"/>
                <c:pt idx="0">
                  <c:v>技術</c:v>
                </c:pt>
                <c:pt idx="1">
                  <c:v>リソース</c:v>
                </c:pt>
                <c:pt idx="2">
                  <c:v>情報</c:v>
                </c:pt>
                <c:pt idx="3">
                  <c:v>顧客リスト</c:v>
                </c:pt>
                <c:pt idx="4">
                  <c:v>その他広告</c:v>
                </c:pt>
                <c:pt idx="5">
                  <c:v>ブランド</c:v>
                </c:pt>
                <c:pt idx="6">
                  <c:v>実績</c:v>
                </c:pt>
              </c:strCache>
            </c:strRef>
          </c:cat>
          <c:val>
            <c:numRef>
              <c:f>Sheet1!$C$2:$C$8</c:f>
              <c:numCache>
                <c:formatCode>General</c:formatCode>
                <c:ptCount val="7"/>
                <c:pt idx="0">
                  <c:v>10</c:v>
                </c:pt>
                <c:pt idx="1">
                  <c:v>10</c:v>
                </c:pt>
                <c:pt idx="2">
                  <c:v>40</c:v>
                </c:pt>
                <c:pt idx="3">
                  <c:v>40</c:v>
                </c:pt>
                <c:pt idx="4">
                  <c:v>40</c:v>
                </c:pt>
                <c:pt idx="5">
                  <c:v>40</c:v>
                </c:pt>
                <c:pt idx="6">
                  <c:v>40</c:v>
                </c:pt>
              </c:numCache>
            </c:numRef>
          </c:val>
          <c:extLst>
            <c:ext xmlns:c16="http://schemas.microsoft.com/office/drawing/2014/chart" uri="{C3380CC4-5D6E-409C-BE32-E72D297353CC}">
              <c16:uniqueId val="{00000001-F915-4424-88F8-9B0155AE4F62}"/>
            </c:ext>
          </c:extLst>
        </c:ser>
        <c:dLbls>
          <c:showLegendKey val="0"/>
          <c:showVal val="0"/>
          <c:showCatName val="0"/>
          <c:showSerName val="0"/>
          <c:showPercent val="0"/>
          <c:showBubbleSize val="0"/>
        </c:dLbls>
        <c:axId val="349705728"/>
        <c:axId val="349707264"/>
      </c:radarChart>
      <c:catAx>
        <c:axId val="349705728"/>
        <c:scaling>
          <c:orientation val="minMax"/>
        </c:scaling>
        <c:delete val="0"/>
        <c:axPos val="b"/>
        <c:majorGridlines/>
        <c:numFmt formatCode="General" sourceLinked="1"/>
        <c:majorTickMark val="out"/>
        <c:minorTickMark val="none"/>
        <c:tickLblPos val="nextTo"/>
        <c:crossAx val="349707264"/>
        <c:crosses val="autoZero"/>
        <c:auto val="1"/>
        <c:lblAlgn val="ctr"/>
        <c:lblOffset val="100"/>
        <c:noMultiLvlLbl val="0"/>
      </c:catAx>
      <c:valAx>
        <c:axId val="349707264"/>
        <c:scaling>
          <c:orientation val="minMax"/>
        </c:scaling>
        <c:delete val="0"/>
        <c:axPos val="l"/>
        <c:majorGridlines/>
        <c:numFmt formatCode="General" sourceLinked="1"/>
        <c:majorTickMark val="cross"/>
        <c:minorTickMark val="none"/>
        <c:tickLblPos val="nextTo"/>
        <c:crossAx val="349705728"/>
        <c:crosses val="autoZero"/>
        <c:crossBetween val="between"/>
      </c:valAx>
    </c:plotArea>
    <c:legend>
      <c:legendPos val="r"/>
      <c:layout>
        <c:manualLayout>
          <c:xMode val="edge"/>
          <c:yMode val="edge"/>
          <c:x val="0.22621063725491827"/>
          <c:y val="2.4716988327996656E-2"/>
          <c:w val="0.29198706674649005"/>
          <c:h val="0.12540646395839933"/>
        </c:manualLayout>
      </c:layout>
      <c:overlay val="0"/>
    </c:legend>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1B5520-64F3-479C-B831-07C2A38C777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E37CD8D0-7A7F-4E74-B89D-EAC79110B6BF}">
      <dgm:prSet phldrT="[テキスト]"/>
      <dgm:spPr/>
      <dgm:t>
        <a:bodyPr/>
        <a:lstStyle/>
        <a:p>
          <a:r>
            <a:rPr kumimoji="1" lang="ja-JP" altLang="en-US" dirty="0"/>
            <a:t>弊社</a:t>
          </a:r>
        </a:p>
      </dgm:t>
    </dgm:pt>
    <dgm:pt modelId="{0E0344EF-AE83-415B-BF1C-975832849A60}" type="parTrans" cxnId="{3491D68F-ECAE-4B79-9766-BEDFDB4E91CA}">
      <dgm:prSet/>
      <dgm:spPr/>
      <dgm:t>
        <a:bodyPr/>
        <a:lstStyle/>
        <a:p>
          <a:endParaRPr kumimoji="1" lang="ja-JP" altLang="en-US"/>
        </a:p>
      </dgm:t>
    </dgm:pt>
    <dgm:pt modelId="{4584CAC7-E82F-426E-BA74-6529560E6D70}" type="sibTrans" cxnId="{3491D68F-ECAE-4B79-9766-BEDFDB4E91CA}">
      <dgm:prSet/>
      <dgm:spPr/>
      <dgm:t>
        <a:bodyPr/>
        <a:lstStyle/>
        <a:p>
          <a:endParaRPr kumimoji="1" lang="ja-JP" altLang="en-US"/>
        </a:p>
      </dgm:t>
    </dgm:pt>
    <dgm:pt modelId="{EF131F10-DA9C-4A30-9C79-F61CA70BE204}">
      <dgm:prSet phldrT="[テキスト]"/>
      <dgm:spPr/>
      <dgm:t>
        <a:bodyPr/>
        <a:lstStyle/>
        <a:p>
          <a:r>
            <a:rPr kumimoji="1" lang="en-US" altLang="ja-JP" dirty="0"/>
            <a:t>B</a:t>
          </a:r>
          <a:r>
            <a:rPr kumimoji="1" lang="ja-JP" altLang="en-US" dirty="0"/>
            <a:t>社</a:t>
          </a:r>
        </a:p>
      </dgm:t>
    </dgm:pt>
    <dgm:pt modelId="{668D5E5D-5AB2-4646-A3FC-7477ECBF30F1}" type="parTrans" cxnId="{E8B4F0D3-78FB-406B-801F-9C040A11DDC9}">
      <dgm:prSet/>
      <dgm:spPr/>
      <dgm:t>
        <a:bodyPr/>
        <a:lstStyle/>
        <a:p>
          <a:endParaRPr kumimoji="1" lang="ja-JP" altLang="en-US"/>
        </a:p>
      </dgm:t>
    </dgm:pt>
    <dgm:pt modelId="{AA144E5B-D670-4E23-B213-B6BA8138A2D6}" type="sibTrans" cxnId="{E8B4F0D3-78FB-406B-801F-9C040A11DDC9}">
      <dgm:prSet/>
      <dgm:spPr/>
      <dgm:t>
        <a:bodyPr/>
        <a:lstStyle/>
        <a:p>
          <a:endParaRPr kumimoji="1" lang="ja-JP" altLang="en-US"/>
        </a:p>
      </dgm:t>
    </dgm:pt>
    <dgm:pt modelId="{ABE219D8-7D0A-46FD-B59C-D169959C6B06}">
      <dgm:prSet phldrT="[テキスト]"/>
      <dgm:spPr/>
      <dgm:t>
        <a:bodyPr/>
        <a:lstStyle/>
        <a:p>
          <a:r>
            <a:rPr kumimoji="1" lang="en-US" altLang="ja-JP" dirty="0"/>
            <a:t>C</a:t>
          </a:r>
          <a:r>
            <a:rPr kumimoji="1" lang="ja-JP" altLang="en-US" dirty="0"/>
            <a:t>社</a:t>
          </a:r>
        </a:p>
      </dgm:t>
    </dgm:pt>
    <dgm:pt modelId="{52FEAA2D-BF90-45C9-AE23-926F77DDBD69}" type="parTrans" cxnId="{9D719613-25FC-428F-A658-0D986D1FB7D5}">
      <dgm:prSet/>
      <dgm:spPr/>
      <dgm:t>
        <a:bodyPr/>
        <a:lstStyle/>
        <a:p>
          <a:endParaRPr kumimoji="1" lang="ja-JP" altLang="en-US"/>
        </a:p>
      </dgm:t>
    </dgm:pt>
    <dgm:pt modelId="{5333656C-AFE7-41EB-AC84-C6F8D7F2FF94}" type="sibTrans" cxnId="{9D719613-25FC-428F-A658-0D986D1FB7D5}">
      <dgm:prSet/>
      <dgm:spPr/>
      <dgm:t>
        <a:bodyPr/>
        <a:lstStyle/>
        <a:p>
          <a:endParaRPr kumimoji="1" lang="ja-JP" altLang="en-US"/>
        </a:p>
      </dgm:t>
    </dgm:pt>
    <dgm:pt modelId="{B6DAC7D2-02B4-4605-97AE-1178D8A1DBC0}">
      <dgm:prSet phldrT="[テキスト]"/>
      <dgm:spPr/>
      <dgm:t>
        <a:bodyPr/>
        <a:lstStyle/>
        <a:p>
          <a:r>
            <a:rPr kumimoji="1" lang="en-US" altLang="ja-JP" dirty="0"/>
            <a:t>D</a:t>
          </a:r>
          <a:r>
            <a:rPr kumimoji="1" lang="ja-JP" altLang="en-US" dirty="0"/>
            <a:t>社</a:t>
          </a:r>
        </a:p>
      </dgm:t>
    </dgm:pt>
    <dgm:pt modelId="{271487C2-2BF4-4518-9273-4F9C79691CB1}" type="parTrans" cxnId="{BDA2C650-156A-4D9E-B4C6-C92E0DCEABC5}">
      <dgm:prSet/>
      <dgm:spPr/>
      <dgm:t>
        <a:bodyPr/>
        <a:lstStyle/>
        <a:p>
          <a:endParaRPr kumimoji="1" lang="ja-JP" altLang="en-US"/>
        </a:p>
      </dgm:t>
    </dgm:pt>
    <dgm:pt modelId="{E73B9BEE-915E-4847-BEE1-8462E6EDBF55}" type="sibTrans" cxnId="{BDA2C650-156A-4D9E-B4C6-C92E0DCEABC5}">
      <dgm:prSet/>
      <dgm:spPr/>
      <dgm:t>
        <a:bodyPr/>
        <a:lstStyle/>
        <a:p>
          <a:endParaRPr kumimoji="1" lang="ja-JP" altLang="en-US"/>
        </a:p>
      </dgm:t>
    </dgm:pt>
    <dgm:pt modelId="{D076C7A8-058E-4986-9DC1-66EDC4BE5F39}">
      <dgm:prSet phldrT="[テキスト]"/>
      <dgm:spPr/>
      <dgm:t>
        <a:bodyPr/>
        <a:lstStyle/>
        <a:p>
          <a:r>
            <a:rPr kumimoji="1" lang="en-US" altLang="ja-JP" dirty="0"/>
            <a:t>A</a:t>
          </a:r>
          <a:r>
            <a:rPr kumimoji="1" lang="ja-JP" altLang="en-US" dirty="0"/>
            <a:t>社</a:t>
          </a:r>
        </a:p>
      </dgm:t>
    </dgm:pt>
    <dgm:pt modelId="{F08245D5-13B6-44FE-A3F9-9C03F69755D3}" type="parTrans" cxnId="{A95493E6-F336-47F7-90EA-1A46335251EC}">
      <dgm:prSet/>
      <dgm:spPr/>
      <dgm:t>
        <a:bodyPr/>
        <a:lstStyle/>
        <a:p>
          <a:endParaRPr kumimoji="1" lang="ja-JP" altLang="en-US"/>
        </a:p>
      </dgm:t>
    </dgm:pt>
    <dgm:pt modelId="{35297D67-E647-4A4B-840F-0D808F716731}" type="sibTrans" cxnId="{A95493E6-F336-47F7-90EA-1A46335251EC}">
      <dgm:prSet/>
      <dgm:spPr/>
      <dgm:t>
        <a:bodyPr/>
        <a:lstStyle/>
        <a:p>
          <a:endParaRPr kumimoji="1" lang="ja-JP" altLang="en-US"/>
        </a:p>
      </dgm:t>
    </dgm:pt>
    <dgm:pt modelId="{A88DE811-27D7-4E54-801F-B32A89631708}" type="pres">
      <dgm:prSet presAssocID="{151B5520-64F3-479C-B831-07C2A38C7776}" presName="Name0" presStyleCnt="0">
        <dgm:presLayoutVars>
          <dgm:chMax val="1"/>
          <dgm:dir/>
          <dgm:animLvl val="ctr"/>
          <dgm:resizeHandles val="exact"/>
        </dgm:presLayoutVars>
      </dgm:prSet>
      <dgm:spPr/>
    </dgm:pt>
    <dgm:pt modelId="{52DDD4F7-D8E0-4B5B-9B9B-5C2E052BC26C}" type="pres">
      <dgm:prSet presAssocID="{E37CD8D0-7A7F-4E74-B89D-EAC79110B6BF}" presName="centerShape" presStyleLbl="node0" presStyleIdx="0" presStyleCnt="1"/>
      <dgm:spPr/>
    </dgm:pt>
    <dgm:pt modelId="{AED3E21A-B010-442B-8401-36F7821333D8}" type="pres">
      <dgm:prSet presAssocID="{EF131F10-DA9C-4A30-9C79-F61CA70BE204}" presName="node" presStyleLbl="node1" presStyleIdx="0" presStyleCnt="4">
        <dgm:presLayoutVars>
          <dgm:bulletEnabled val="1"/>
        </dgm:presLayoutVars>
      </dgm:prSet>
      <dgm:spPr/>
    </dgm:pt>
    <dgm:pt modelId="{1F2FC941-7418-414B-A55C-35F3B0CEF383}" type="pres">
      <dgm:prSet presAssocID="{EF131F10-DA9C-4A30-9C79-F61CA70BE204}" presName="dummy" presStyleCnt="0"/>
      <dgm:spPr/>
    </dgm:pt>
    <dgm:pt modelId="{47556E26-3E3C-4D7B-8515-9EDFACB740A1}" type="pres">
      <dgm:prSet presAssocID="{AA144E5B-D670-4E23-B213-B6BA8138A2D6}" presName="sibTrans" presStyleLbl="sibTrans2D1" presStyleIdx="0" presStyleCnt="4"/>
      <dgm:spPr/>
    </dgm:pt>
    <dgm:pt modelId="{88EFFC73-4835-4B2A-BAAA-7D29CB1F3C60}" type="pres">
      <dgm:prSet presAssocID="{ABE219D8-7D0A-46FD-B59C-D169959C6B06}" presName="node" presStyleLbl="node1" presStyleIdx="1" presStyleCnt="4">
        <dgm:presLayoutVars>
          <dgm:bulletEnabled val="1"/>
        </dgm:presLayoutVars>
      </dgm:prSet>
      <dgm:spPr/>
    </dgm:pt>
    <dgm:pt modelId="{A4B222B3-045A-4F74-A948-0024BA8D04EA}" type="pres">
      <dgm:prSet presAssocID="{ABE219D8-7D0A-46FD-B59C-D169959C6B06}" presName="dummy" presStyleCnt="0"/>
      <dgm:spPr/>
    </dgm:pt>
    <dgm:pt modelId="{E88C2B76-F3FA-45EC-97EE-ABB26A44A367}" type="pres">
      <dgm:prSet presAssocID="{5333656C-AFE7-41EB-AC84-C6F8D7F2FF94}" presName="sibTrans" presStyleLbl="sibTrans2D1" presStyleIdx="1" presStyleCnt="4"/>
      <dgm:spPr/>
    </dgm:pt>
    <dgm:pt modelId="{753E5185-3849-45FE-849C-1A39E95F85C1}" type="pres">
      <dgm:prSet presAssocID="{B6DAC7D2-02B4-4605-97AE-1178D8A1DBC0}" presName="node" presStyleLbl="node1" presStyleIdx="2" presStyleCnt="4">
        <dgm:presLayoutVars>
          <dgm:bulletEnabled val="1"/>
        </dgm:presLayoutVars>
      </dgm:prSet>
      <dgm:spPr/>
    </dgm:pt>
    <dgm:pt modelId="{8FD79F2E-356C-4DA6-8C1A-4D8499BBD23E}" type="pres">
      <dgm:prSet presAssocID="{B6DAC7D2-02B4-4605-97AE-1178D8A1DBC0}" presName="dummy" presStyleCnt="0"/>
      <dgm:spPr/>
    </dgm:pt>
    <dgm:pt modelId="{A0FB38AC-B3F9-4FBB-A54F-79A3B842B955}" type="pres">
      <dgm:prSet presAssocID="{E73B9BEE-915E-4847-BEE1-8462E6EDBF55}" presName="sibTrans" presStyleLbl="sibTrans2D1" presStyleIdx="2" presStyleCnt="4"/>
      <dgm:spPr/>
    </dgm:pt>
    <dgm:pt modelId="{F9E795B1-4A3E-4BFD-B51D-4BE35C95B4BE}" type="pres">
      <dgm:prSet presAssocID="{D076C7A8-058E-4986-9DC1-66EDC4BE5F39}" presName="node" presStyleLbl="node1" presStyleIdx="3" presStyleCnt="4">
        <dgm:presLayoutVars>
          <dgm:bulletEnabled val="1"/>
        </dgm:presLayoutVars>
      </dgm:prSet>
      <dgm:spPr/>
    </dgm:pt>
    <dgm:pt modelId="{7D0D2549-2C47-4360-BCE2-D7B5C59E1639}" type="pres">
      <dgm:prSet presAssocID="{D076C7A8-058E-4986-9DC1-66EDC4BE5F39}" presName="dummy" presStyleCnt="0"/>
      <dgm:spPr/>
    </dgm:pt>
    <dgm:pt modelId="{DC6D2166-F145-466F-897A-3A3B2827AD22}" type="pres">
      <dgm:prSet presAssocID="{35297D67-E647-4A4B-840F-0D808F716731}" presName="sibTrans" presStyleLbl="sibTrans2D1" presStyleIdx="3" presStyleCnt="4"/>
      <dgm:spPr/>
    </dgm:pt>
  </dgm:ptLst>
  <dgm:cxnLst>
    <dgm:cxn modelId="{9D770704-7FCC-4947-A258-5A94EA92A887}" type="presOf" srcId="{AA144E5B-D670-4E23-B213-B6BA8138A2D6}" destId="{47556E26-3E3C-4D7B-8515-9EDFACB740A1}" srcOrd="0" destOrd="0" presId="urn:microsoft.com/office/officeart/2005/8/layout/radial6"/>
    <dgm:cxn modelId="{660BAF0D-6627-4EE9-90AE-B07922263AB0}" type="presOf" srcId="{B6DAC7D2-02B4-4605-97AE-1178D8A1DBC0}" destId="{753E5185-3849-45FE-849C-1A39E95F85C1}" srcOrd="0" destOrd="0" presId="urn:microsoft.com/office/officeart/2005/8/layout/radial6"/>
    <dgm:cxn modelId="{9D719613-25FC-428F-A658-0D986D1FB7D5}" srcId="{E37CD8D0-7A7F-4E74-B89D-EAC79110B6BF}" destId="{ABE219D8-7D0A-46FD-B59C-D169959C6B06}" srcOrd="1" destOrd="0" parTransId="{52FEAA2D-BF90-45C9-AE23-926F77DDBD69}" sibTransId="{5333656C-AFE7-41EB-AC84-C6F8D7F2FF94}"/>
    <dgm:cxn modelId="{2571CE15-A78A-4EA7-A979-09AD6FF7CBC7}" type="presOf" srcId="{E73B9BEE-915E-4847-BEE1-8462E6EDBF55}" destId="{A0FB38AC-B3F9-4FBB-A54F-79A3B842B955}" srcOrd="0" destOrd="0" presId="urn:microsoft.com/office/officeart/2005/8/layout/radial6"/>
    <dgm:cxn modelId="{1201EB1E-1C5D-4CAD-9AD0-A1918CBAAB10}" type="presOf" srcId="{E37CD8D0-7A7F-4E74-B89D-EAC79110B6BF}" destId="{52DDD4F7-D8E0-4B5B-9B9B-5C2E052BC26C}" srcOrd="0" destOrd="0" presId="urn:microsoft.com/office/officeart/2005/8/layout/radial6"/>
    <dgm:cxn modelId="{F399E32F-49D9-46CC-B7C6-7416E54CB398}" type="presOf" srcId="{151B5520-64F3-479C-B831-07C2A38C7776}" destId="{A88DE811-27D7-4E54-801F-B32A89631708}" srcOrd="0" destOrd="0" presId="urn:microsoft.com/office/officeart/2005/8/layout/radial6"/>
    <dgm:cxn modelId="{C4CC6770-E985-41DC-AED7-FBADA904CD68}" type="presOf" srcId="{5333656C-AFE7-41EB-AC84-C6F8D7F2FF94}" destId="{E88C2B76-F3FA-45EC-97EE-ABB26A44A367}" srcOrd="0" destOrd="0" presId="urn:microsoft.com/office/officeart/2005/8/layout/radial6"/>
    <dgm:cxn modelId="{BDA2C650-156A-4D9E-B4C6-C92E0DCEABC5}" srcId="{E37CD8D0-7A7F-4E74-B89D-EAC79110B6BF}" destId="{B6DAC7D2-02B4-4605-97AE-1178D8A1DBC0}" srcOrd="2" destOrd="0" parTransId="{271487C2-2BF4-4518-9273-4F9C79691CB1}" sibTransId="{E73B9BEE-915E-4847-BEE1-8462E6EDBF55}"/>
    <dgm:cxn modelId="{CB60F272-4111-4AF6-80AF-95A41A96AC51}" type="presOf" srcId="{35297D67-E647-4A4B-840F-0D808F716731}" destId="{DC6D2166-F145-466F-897A-3A3B2827AD22}" srcOrd="0" destOrd="0" presId="urn:microsoft.com/office/officeart/2005/8/layout/radial6"/>
    <dgm:cxn modelId="{1DE35E73-EF98-4827-98F1-7F317C33D3BB}" type="presOf" srcId="{EF131F10-DA9C-4A30-9C79-F61CA70BE204}" destId="{AED3E21A-B010-442B-8401-36F7821333D8}" srcOrd="0" destOrd="0" presId="urn:microsoft.com/office/officeart/2005/8/layout/radial6"/>
    <dgm:cxn modelId="{3491D68F-ECAE-4B79-9766-BEDFDB4E91CA}" srcId="{151B5520-64F3-479C-B831-07C2A38C7776}" destId="{E37CD8D0-7A7F-4E74-B89D-EAC79110B6BF}" srcOrd="0" destOrd="0" parTransId="{0E0344EF-AE83-415B-BF1C-975832849A60}" sibTransId="{4584CAC7-E82F-426E-BA74-6529560E6D70}"/>
    <dgm:cxn modelId="{35BB2493-945E-4D6A-AC90-F9DEB69EC4FE}" type="presOf" srcId="{D076C7A8-058E-4986-9DC1-66EDC4BE5F39}" destId="{F9E795B1-4A3E-4BFD-B51D-4BE35C95B4BE}" srcOrd="0" destOrd="0" presId="urn:microsoft.com/office/officeart/2005/8/layout/radial6"/>
    <dgm:cxn modelId="{E8B4F0D3-78FB-406B-801F-9C040A11DDC9}" srcId="{E37CD8D0-7A7F-4E74-B89D-EAC79110B6BF}" destId="{EF131F10-DA9C-4A30-9C79-F61CA70BE204}" srcOrd="0" destOrd="0" parTransId="{668D5E5D-5AB2-4646-A3FC-7477ECBF30F1}" sibTransId="{AA144E5B-D670-4E23-B213-B6BA8138A2D6}"/>
    <dgm:cxn modelId="{A95493E6-F336-47F7-90EA-1A46335251EC}" srcId="{E37CD8D0-7A7F-4E74-B89D-EAC79110B6BF}" destId="{D076C7A8-058E-4986-9DC1-66EDC4BE5F39}" srcOrd="3" destOrd="0" parTransId="{F08245D5-13B6-44FE-A3F9-9C03F69755D3}" sibTransId="{35297D67-E647-4A4B-840F-0D808F716731}"/>
    <dgm:cxn modelId="{1EAB1FF3-85A8-445A-9D38-5FDB606FA0BD}" type="presOf" srcId="{ABE219D8-7D0A-46FD-B59C-D169959C6B06}" destId="{88EFFC73-4835-4B2A-BAAA-7D29CB1F3C60}" srcOrd="0" destOrd="0" presId="urn:microsoft.com/office/officeart/2005/8/layout/radial6"/>
    <dgm:cxn modelId="{572B25EF-5B77-4890-BA61-E9CFA8C13FEE}" type="presParOf" srcId="{A88DE811-27D7-4E54-801F-B32A89631708}" destId="{52DDD4F7-D8E0-4B5B-9B9B-5C2E052BC26C}" srcOrd="0" destOrd="0" presId="urn:microsoft.com/office/officeart/2005/8/layout/radial6"/>
    <dgm:cxn modelId="{97108EBA-294C-4A1A-B384-35ED7456034E}" type="presParOf" srcId="{A88DE811-27D7-4E54-801F-B32A89631708}" destId="{AED3E21A-B010-442B-8401-36F7821333D8}" srcOrd="1" destOrd="0" presId="urn:microsoft.com/office/officeart/2005/8/layout/radial6"/>
    <dgm:cxn modelId="{22FC6B8D-3171-4257-88E0-1F37AF72081A}" type="presParOf" srcId="{A88DE811-27D7-4E54-801F-B32A89631708}" destId="{1F2FC941-7418-414B-A55C-35F3B0CEF383}" srcOrd="2" destOrd="0" presId="urn:microsoft.com/office/officeart/2005/8/layout/radial6"/>
    <dgm:cxn modelId="{18ECEF29-CF8E-4236-A260-38B11B0AF84E}" type="presParOf" srcId="{A88DE811-27D7-4E54-801F-B32A89631708}" destId="{47556E26-3E3C-4D7B-8515-9EDFACB740A1}" srcOrd="3" destOrd="0" presId="urn:microsoft.com/office/officeart/2005/8/layout/radial6"/>
    <dgm:cxn modelId="{3839DA16-FACD-47FF-8DF2-8C48B4252B9B}" type="presParOf" srcId="{A88DE811-27D7-4E54-801F-B32A89631708}" destId="{88EFFC73-4835-4B2A-BAAA-7D29CB1F3C60}" srcOrd="4" destOrd="0" presId="urn:microsoft.com/office/officeart/2005/8/layout/radial6"/>
    <dgm:cxn modelId="{97BEDED6-8711-4BE4-9201-1526C1A4E1E1}" type="presParOf" srcId="{A88DE811-27D7-4E54-801F-B32A89631708}" destId="{A4B222B3-045A-4F74-A948-0024BA8D04EA}" srcOrd="5" destOrd="0" presId="urn:microsoft.com/office/officeart/2005/8/layout/radial6"/>
    <dgm:cxn modelId="{345F20B2-521E-4ECD-AA98-C4717A6124FD}" type="presParOf" srcId="{A88DE811-27D7-4E54-801F-B32A89631708}" destId="{E88C2B76-F3FA-45EC-97EE-ABB26A44A367}" srcOrd="6" destOrd="0" presId="urn:microsoft.com/office/officeart/2005/8/layout/radial6"/>
    <dgm:cxn modelId="{5E46707E-7175-4260-871B-A85BB12B0615}" type="presParOf" srcId="{A88DE811-27D7-4E54-801F-B32A89631708}" destId="{753E5185-3849-45FE-849C-1A39E95F85C1}" srcOrd="7" destOrd="0" presId="urn:microsoft.com/office/officeart/2005/8/layout/radial6"/>
    <dgm:cxn modelId="{473670DF-1AA6-44A8-B575-45E27ED4E09F}" type="presParOf" srcId="{A88DE811-27D7-4E54-801F-B32A89631708}" destId="{8FD79F2E-356C-4DA6-8C1A-4D8499BBD23E}" srcOrd="8" destOrd="0" presId="urn:microsoft.com/office/officeart/2005/8/layout/radial6"/>
    <dgm:cxn modelId="{C9DFD85C-85B1-4B75-A689-1304512AAAB7}" type="presParOf" srcId="{A88DE811-27D7-4E54-801F-B32A89631708}" destId="{A0FB38AC-B3F9-4FBB-A54F-79A3B842B955}" srcOrd="9" destOrd="0" presId="urn:microsoft.com/office/officeart/2005/8/layout/radial6"/>
    <dgm:cxn modelId="{634DA71F-7D1E-45CF-89D4-E54AB401A4FD}" type="presParOf" srcId="{A88DE811-27D7-4E54-801F-B32A89631708}" destId="{F9E795B1-4A3E-4BFD-B51D-4BE35C95B4BE}" srcOrd="10" destOrd="0" presId="urn:microsoft.com/office/officeart/2005/8/layout/radial6"/>
    <dgm:cxn modelId="{33BF3EDA-A520-44D4-8EF5-52B2EB85AF18}" type="presParOf" srcId="{A88DE811-27D7-4E54-801F-B32A89631708}" destId="{7D0D2549-2C47-4360-BCE2-D7B5C59E1639}" srcOrd="11" destOrd="0" presId="urn:microsoft.com/office/officeart/2005/8/layout/radial6"/>
    <dgm:cxn modelId="{358445C5-E660-4CCF-9B30-6B970C0DCB0B}" type="presParOf" srcId="{A88DE811-27D7-4E54-801F-B32A89631708}" destId="{DC6D2166-F145-466F-897A-3A3B2827AD22}" srcOrd="12"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4BF6E4-B8CA-4D94-915B-A1740BCA649F}" type="doc">
      <dgm:prSet loTypeId="urn:microsoft.com/office/officeart/2005/8/layout/funnel1" loCatId="process" qsTypeId="urn:microsoft.com/office/officeart/2005/8/quickstyle/simple4" qsCatId="simple" csTypeId="urn:microsoft.com/office/officeart/2005/8/colors/accent1_2" csCatId="accent1" phldr="1"/>
      <dgm:spPr/>
      <dgm:t>
        <a:bodyPr/>
        <a:lstStyle/>
        <a:p>
          <a:endParaRPr kumimoji="1" lang="ja-JP" altLang="en-US"/>
        </a:p>
      </dgm:t>
    </dgm:pt>
    <dgm:pt modelId="{D56F3DF3-EF7A-4540-AE65-F63268BE30CE}">
      <dgm:prSet phldrT="[テキスト]"/>
      <dgm:spPr/>
      <dgm:t>
        <a:bodyPr/>
        <a:lstStyle/>
        <a:p>
          <a:r>
            <a:rPr kumimoji="1" lang="ja-JP" altLang="en-US" dirty="0"/>
            <a:t>逆</a:t>
          </a:r>
          <a:r>
            <a:rPr kumimoji="1" lang="en-US" altLang="ja-JP" dirty="0"/>
            <a:t>SEO</a:t>
          </a:r>
          <a:endParaRPr kumimoji="1" lang="ja-JP" altLang="en-US" dirty="0"/>
        </a:p>
      </dgm:t>
    </dgm:pt>
    <dgm:pt modelId="{7B459129-E584-4405-9D7E-0D3CAB425B72}" type="parTrans" cxnId="{890C9FCC-DF32-41EE-99B7-DB9214AF9DAA}">
      <dgm:prSet/>
      <dgm:spPr/>
      <dgm:t>
        <a:bodyPr/>
        <a:lstStyle/>
        <a:p>
          <a:endParaRPr kumimoji="1" lang="ja-JP" altLang="en-US"/>
        </a:p>
      </dgm:t>
    </dgm:pt>
    <dgm:pt modelId="{B8214A4F-48BA-4A48-8803-E77DAF304E12}" type="sibTrans" cxnId="{890C9FCC-DF32-41EE-99B7-DB9214AF9DAA}">
      <dgm:prSet/>
      <dgm:spPr/>
      <dgm:t>
        <a:bodyPr/>
        <a:lstStyle/>
        <a:p>
          <a:endParaRPr kumimoji="1" lang="ja-JP" altLang="en-US"/>
        </a:p>
      </dgm:t>
    </dgm:pt>
    <dgm:pt modelId="{722AF4BB-BEC3-4DB2-98FC-BB0B5EBF3920}">
      <dgm:prSet phldrT="[テキスト]"/>
      <dgm:spPr/>
      <dgm:t>
        <a:bodyPr/>
        <a:lstStyle/>
        <a:p>
          <a:r>
            <a:rPr kumimoji="1" lang="en-US" altLang="ja-JP" dirty="0"/>
            <a:t>SNS</a:t>
          </a:r>
        </a:p>
        <a:p>
          <a:r>
            <a:rPr kumimoji="1" lang="ja-JP" altLang="en-US" dirty="0"/>
            <a:t>広告運用</a:t>
          </a:r>
        </a:p>
      </dgm:t>
    </dgm:pt>
    <dgm:pt modelId="{E89C0C64-9C17-4E27-998E-F07B2375D2CE}" type="parTrans" cxnId="{2C521E08-83E4-4AB7-AF01-73369E469D21}">
      <dgm:prSet/>
      <dgm:spPr/>
      <dgm:t>
        <a:bodyPr/>
        <a:lstStyle/>
        <a:p>
          <a:endParaRPr kumimoji="1" lang="ja-JP" altLang="en-US"/>
        </a:p>
      </dgm:t>
    </dgm:pt>
    <dgm:pt modelId="{28AF147C-658D-4ABD-87E4-D1B60F43FBE0}" type="sibTrans" cxnId="{2C521E08-83E4-4AB7-AF01-73369E469D21}">
      <dgm:prSet/>
      <dgm:spPr/>
      <dgm:t>
        <a:bodyPr/>
        <a:lstStyle/>
        <a:p>
          <a:endParaRPr kumimoji="1" lang="ja-JP" altLang="en-US"/>
        </a:p>
      </dgm:t>
    </dgm:pt>
    <dgm:pt modelId="{8B189BE2-0F88-4417-BEF5-49EBCCE5E224}">
      <dgm:prSet phldrT="[テキスト]" custT="1"/>
      <dgm:spPr/>
      <dgm:t>
        <a:bodyPr/>
        <a:lstStyle/>
        <a:p>
          <a:r>
            <a:rPr kumimoji="1" lang="ja-JP" altLang="en-US" sz="2000" dirty="0"/>
            <a:t>アーク</a:t>
          </a:r>
          <a:r>
            <a:rPr kumimoji="1" lang="en-US" altLang="ja-JP" sz="2000" dirty="0"/>
            <a:t>H.D</a:t>
          </a:r>
          <a:r>
            <a:rPr kumimoji="1" lang="ja-JP" altLang="en-US" sz="2000" dirty="0"/>
            <a:t>（箱）</a:t>
          </a:r>
        </a:p>
      </dgm:t>
    </dgm:pt>
    <dgm:pt modelId="{4A61045A-9883-4616-B34D-3C5F5B6DEA20}" type="parTrans" cxnId="{16AAE4D6-EA83-4848-9136-2FA886EFEE81}">
      <dgm:prSet/>
      <dgm:spPr/>
      <dgm:t>
        <a:bodyPr/>
        <a:lstStyle/>
        <a:p>
          <a:endParaRPr kumimoji="1" lang="ja-JP" altLang="en-US"/>
        </a:p>
      </dgm:t>
    </dgm:pt>
    <dgm:pt modelId="{74230002-A370-4A64-8FBB-483DBFACF136}" type="sibTrans" cxnId="{16AAE4D6-EA83-4848-9136-2FA886EFEE81}">
      <dgm:prSet/>
      <dgm:spPr/>
      <dgm:t>
        <a:bodyPr/>
        <a:lstStyle/>
        <a:p>
          <a:endParaRPr kumimoji="1" lang="ja-JP" altLang="en-US"/>
        </a:p>
      </dgm:t>
    </dgm:pt>
    <dgm:pt modelId="{04D16693-17F1-4643-A53F-EB94BA43F85C}">
      <dgm:prSet phldrT="[テキスト]"/>
      <dgm:spPr/>
      <dgm:t>
        <a:bodyPr/>
        <a:lstStyle/>
        <a:p>
          <a:r>
            <a:rPr kumimoji="1" lang="en-US" altLang="ja-JP" dirty="0"/>
            <a:t>MEO</a:t>
          </a:r>
          <a:endParaRPr kumimoji="1" lang="ja-JP" altLang="en-US" dirty="0"/>
        </a:p>
      </dgm:t>
    </dgm:pt>
    <dgm:pt modelId="{F351C9E9-8244-4BA9-9CE8-BA674361E0C3}" type="parTrans" cxnId="{A35395CA-3651-43B4-92B2-8ADC45928EC1}">
      <dgm:prSet/>
      <dgm:spPr/>
      <dgm:t>
        <a:bodyPr/>
        <a:lstStyle/>
        <a:p>
          <a:endParaRPr kumimoji="1" lang="ja-JP" altLang="en-US"/>
        </a:p>
      </dgm:t>
    </dgm:pt>
    <dgm:pt modelId="{C0742501-73DA-4F05-8001-32E5775EE276}" type="sibTrans" cxnId="{A35395CA-3651-43B4-92B2-8ADC45928EC1}">
      <dgm:prSet/>
      <dgm:spPr/>
      <dgm:t>
        <a:bodyPr/>
        <a:lstStyle/>
        <a:p>
          <a:endParaRPr kumimoji="1" lang="ja-JP" altLang="en-US"/>
        </a:p>
      </dgm:t>
    </dgm:pt>
    <dgm:pt modelId="{6BF536BD-1C59-469C-9F9F-7296C08E7471}" type="pres">
      <dgm:prSet presAssocID="{C94BF6E4-B8CA-4D94-915B-A1740BCA649F}" presName="Name0" presStyleCnt="0">
        <dgm:presLayoutVars>
          <dgm:chMax val="4"/>
          <dgm:resizeHandles val="exact"/>
        </dgm:presLayoutVars>
      </dgm:prSet>
      <dgm:spPr/>
    </dgm:pt>
    <dgm:pt modelId="{E5A021FF-E6CE-476E-966C-ADC52226577A}" type="pres">
      <dgm:prSet presAssocID="{C94BF6E4-B8CA-4D94-915B-A1740BCA649F}" presName="ellipse" presStyleLbl="trBgShp" presStyleIdx="0" presStyleCnt="1"/>
      <dgm:spPr/>
    </dgm:pt>
    <dgm:pt modelId="{0152D22E-1BEC-4826-BE46-8CBCB83EC07B}" type="pres">
      <dgm:prSet presAssocID="{C94BF6E4-B8CA-4D94-915B-A1740BCA649F}" presName="arrow1" presStyleLbl="fgShp" presStyleIdx="0" presStyleCnt="1"/>
      <dgm:spPr/>
    </dgm:pt>
    <dgm:pt modelId="{8F77EE73-F028-4401-A25A-2EBDC6E65098}" type="pres">
      <dgm:prSet presAssocID="{C94BF6E4-B8CA-4D94-915B-A1740BCA649F}" presName="rectangle" presStyleLbl="revTx" presStyleIdx="0" presStyleCnt="1">
        <dgm:presLayoutVars>
          <dgm:bulletEnabled val="1"/>
        </dgm:presLayoutVars>
      </dgm:prSet>
      <dgm:spPr/>
    </dgm:pt>
    <dgm:pt modelId="{70812FD0-29EC-4C82-BADF-CA4F0D68871A}" type="pres">
      <dgm:prSet presAssocID="{722AF4BB-BEC3-4DB2-98FC-BB0B5EBF3920}" presName="item1" presStyleLbl="node1" presStyleIdx="0" presStyleCnt="3">
        <dgm:presLayoutVars>
          <dgm:bulletEnabled val="1"/>
        </dgm:presLayoutVars>
      </dgm:prSet>
      <dgm:spPr/>
    </dgm:pt>
    <dgm:pt modelId="{85B32B42-9CEC-4EB8-BF98-D9258105789C}" type="pres">
      <dgm:prSet presAssocID="{04D16693-17F1-4643-A53F-EB94BA43F85C}" presName="item2" presStyleLbl="node1" presStyleIdx="1" presStyleCnt="3">
        <dgm:presLayoutVars>
          <dgm:bulletEnabled val="1"/>
        </dgm:presLayoutVars>
      </dgm:prSet>
      <dgm:spPr/>
    </dgm:pt>
    <dgm:pt modelId="{A6A4C7CD-E29E-45C8-98F2-4A35F019695A}" type="pres">
      <dgm:prSet presAssocID="{8B189BE2-0F88-4417-BEF5-49EBCCE5E224}" presName="item3" presStyleLbl="node1" presStyleIdx="2" presStyleCnt="3">
        <dgm:presLayoutVars>
          <dgm:bulletEnabled val="1"/>
        </dgm:presLayoutVars>
      </dgm:prSet>
      <dgm:spPr/>
    </dgm:pt>
    <dgm:pt modelId="{20D73609-1A19-4721-A639-63AF7F81F278}" type="pres">
      <dgm:prSet presAssocID="{C94BF6E4-B8CA-4D94-915B-A1740BCA649F}" presName="funnel" presStyleLbl="trAlignAcc1" presStyleIdx="0" presStyleCnt="1" custLinFactNeighborX="-2814" custLinFactNeighborY="-5222"/>
      <dgm:spPr/>
    </dgm:pt>
  </dgm:ptLst>
  <dgm:cxnLst>
    <dgm:cxn modelId="{2C521E08-83E4-4AB7-AF01-73369E469D21}" srcId="{C94BF6E4-B8CA-4D94-915B-A1740BCA649F}" destId="{722AF4BB-BEC3-4DB2-98FC-BB0B5EBF3920}" srcOrd="1" destOrd="0" parTransId="{E89C0C64-9C17-4E27-998E-F07B2375D2CE}" sibTransId="{28AF147C-658D-4ABD-87E4-D1B60F43FBE0}"/>
    <dgm:cxn modelId="{BFC11328-1732-4876-B5C7-B1ECCB1C6706}" type="presOf" srcId="{8B189BE2-0F88-4417-BEF5-49EBCCE5E224}" destId="{8F77EE73-F028-4401-A25A-2EBDC6E65098}" srcOrd="0" destOrd="0" presId="urn:microsoft.com/office/officeart/2005/8/layout/funnel1"/>
    <dgm:cxn modelId="{7494FD34-4ADA-470A-AE86-E08E38FE4F62}" type="presOf" srcId="{04D16693-17F1-4643-A53F-EB94BA43F85C}" destId="{70812FD0-29EC-4C82-BADF-CA4F0D68871A}" srcOrd="0" destOrd="0" presId="urn:microsoft.com/office/officeart/2005/8/layout/funnel1"/>
    <dgm:cxn modelId="{7EAF5767-FB93-4BB8-A48B-BAFD442EBFDF}" type="presOf" srcId="{C94BF6E4-B8CA-4D94-915B-A1740BCA649F}" destId="{6BF536BD-1C59-469C-9F9F-7296C08E7471}" srcOrd="0" destOrd="0" presId="urn:microsoft.com/office/officeart/2005/8/layout/funnel1"/>
    <dgm:cxn modelId="{7EC4449C-5B75-4CF5-9182-A4B528BF8D7A}" type="presOf" srcId="{722AF4BB-BEC3-4DB2-98FC-BB0B5EBF3920}" destId="{85B32B42-9CEC-4EB8-BF98-D9258105789C}" srcOrd="0" destOrd="0" presId="urn:microsoft.com/office/officeart/2005/8/layout/funnel1"/>
    <dgm:cxn modelId="{A35395CA-3651-43B4-92B2-8ADC45928EC1}" srcId="{C94BF6E4-B8CA-4D94-915B-A1740BCA649F}" destId="{04D16693-17F1-4643-A53F-EB94BA43F85C}" srcOrd="2" destOrd="0" parTransId="{F351C9E9-8244-4BA9-9CE8-BA674361E0C3}" sibTransId="{C0742501-73DA-4F05-8001-32E5775EE276}"/>
    <dgm:cxn modelId="{890C9FCC-DF32-41EE-99B7-DB9214AF9DAA}" srcId="{C94BF6E4-B8CA-4D94-915B-A1740BCA649F}" destId="{D56F3DF3-EF7A-4540-AE65-F63268BE30CE}" srcOrd="0" destOrd="0" parTransId="{7B459129-E584-4405-9D7E-0D3CAB425B72}" sibTransId="{B8214A4F-48BA-4A48-8803-E77DAF304E12}"/>
    <dgm:cxn modelId="{4A7E07D6-458C-4851-B842-8D5AFB8BA150}" type="presOf" srcId="{D56F3DF3-EF7A-4540-AE65-F63268BE30CE}" destId="{A6A4C7CD-E29E-45C8-98F2-4A35F019695A}" srcOrd="0" destOrd="0" presId="urn:microsoft.com/office/officeart/2005/8/layout/funnel1"/>
    <dgm:cxn modelId="{16AAE4D6-EA83-4848-9136-2FA886EFEE81}" srcId="{C94BF6E4-B8CA-4D94-915B-A1740BCA649F}" destId="{8B189BE2-0F88-4417-BEF5-49EBCCE5E224}" srcOrd="3" destOrd="0" parTransId="{4A61045A-9883-4616-B34D-3C5F5B6DEA20}" sibTransId="{74230002-A370-4A64-8FBB-483DBFACF136}"/>
    <dgm:cxn modelId="{A08D58C1-0B73-4273-89A7-FB6F782BF7F6}" type="presParOf" srcId="{6BF536BD-1C59-469C-9F9F-7296C08E7471}" destId="{E5A021FF-E6CE-476E-966C-ADC52226577A}" srcOrd="0" destOrd="0" presId="urn:microsoft.com/office/officeart/2005/8/layout/funnel1"/>
    <dgm:cxn modelId="{ABF6572E-8C96-4076-90FE-BDA88055BC6B}" type="presParOf" srcId="{6BF536BD-1C59-469C-9F9F-7296C08E7471}" destId="{0152D22E-1BEC-4826-BE46-8CBCB83EC07B}" srcOrd="1" destOrd="0" presId="urn:microsoft.com/office/officeart/2005/8/layout/funnel1"/>
    <dgm:cxn modelId="{BFD7B4D8-E9F8-4B9D-A819-B49093B10777}" type="presParOf" srcId="{6BF536BD-1C59-469C-9F9F-7296C08E7471}" destId="{8F77EE73-F028-4401-A25A-2EBDC6E65098}" srcOrd="2" destOrd="0" presId="urn:microsoft.com/office/officeart/2005/8/layout/funnel1"/>
    <dgm:cxn modelId="{B782390B-5362-4831-9276-89083361C04E}" type="presParOf" srcId="{6BF536BD-1C59-469C-9F9F-7296C08E7471}" destId="{70812FD0-29EC-4C82-BADF-CA4F0D68871A}" srcOrd="3" destOrd="0" presId="urn:microsoft.com/office/officeart/2005/8/layout/funnel1"/>
    <dgm:cxn modelId="{4743F14C-5137-42DD-A270-CE8D1E062A2B}" type="presParOf" srcId="{6BF536BD-1C59-469C-9F9F-7296C08E7471}" destId="{85B32B42-9CEC-4EB8-BF98-D9258105789C}" srcOrd="4" destOrd="0" presId="urn:microsoft.com/office/officeart/2005/8/layout/funnel1"/>
    <dgm:cxn modelId="{3C8EE25D-18A2-40D5-B95C-1FCDAE1D6F18}" type="presParOf" srcId="{6BF536BD-1C59-469C-9F9F-7296C08E7471}" destId="{A6A4C7CD-E29E-45C8-98F2-4A35F019695A}" srcOrd="5" destOrd="0" presId="urn:microsoft.com/office/officeart/2005/8/layout/funnel1"/>
    <dgm:cxn modelId="{9B294E55-097F-4B1D-816F-DEBE57585956}" type="presParOf" srcId="{6BF536BD-1C59-469C-9F9F-7296C08E7471}" destId="{20D73609-1A19-4721-A639-63AF7F81F27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2166-F145-466F-897A-3A3B2827AD22}">
      <dsp:nvSpPr>
        <dsp:cNvPr id="0" name=""/>
        <dsp:cNvSpPr/>
      </dsp:nvSpPr>
      <dsp:spPr>
        <a:xfrm>
          <a:off x="937787" y="296299"/>
          <a:ext cx="1973350" cy="1973350"/>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FB38AC-B3F9-4FBB-A54F-79A3B842B955}">
      <dsp:nvSpPr>
        <dsp:cNvPr id="0" name=""/>
        <dsp:cNvSpPr/>
      </dsp:nvSpPr>
      <dsp:spPr>
        <a:xfrm>
          <a:off x="937787" y="296299"/>
          <a:ext cx="1973350" cy="1973350"/>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8C2B76-F3FA-45EC-97EE-ABB26A44A367}">
      <dsp:nvSpPr>
        <dsp:cNvPr id="0" name=""/>
        <dsp:cNvSpPr/>
      </dsp:nvSpPr>
      <dsp:spPr>
        <a:xfrm>
          <a:off x="937787" y="296299"/>
          <a:ext cx="1973350" cy="1973350"/>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556E26-3E3C-4D7B-8515-9EDFACB740A1}">
      <dsp:nvSpPr>
        <dsp:cNvPr id="0" name=""/>
        <dsp:cNvSpPr/>
      </dsp:nvSpPr>
      <dsp:spPr>
        <a:xfrm>
          <a:off x="937787" y="296299"/>
          <a:ext cx="1973350" cy="1973350"/>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DDD4F7-D8E0-4B5B-9B9B-5C2E052BC26C}">
      <dsp:nvSpPr>
        <dsp:cNvPr id="0" name=""/>
        <dsp:cNvSpPr/>
      </dsp:nvSpPr>
      <dsp:spPr>
        <a:xfrm>
          <a:off x="1470128" y="828640"/>
          <a:ext cx="908669" cy="9086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弊社</a:t>
          </a:r>
        </a:p>
      </dsp:txBody>
      <dsp:txXfrm>
        <a:off x="1603199" y="961711"/>
        <a:ext cx="642527" cy="642527"/>
      </dsp:txXfrm>
    </dsp:sp>
    <dsp:sp modelId="{AED3E21A-B010-442B-8401-36F7821333D8}">
      <dsp:nvSpPr>
        <dsp:cNvPr id="0" name=""/>
        <dsp:cNvSpPr/>
      </dsp:nvSpPr>
      <dsp:spPr>
        <a:xfrm>
          <a:off x="1606428" y="1164"/>
          <a:ext cx="636068" cy="6360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en-US" altLang="ja-JP" sz="1900" kern="1200" dirty="0"/>
            <a:t>B</a:t>
          </a:r>
          <a:r>
            <a:rPr kumimoji="1" lang="ja-JP" altLang="en-US" sz="1900" kern="1200" dirty="0"/>
            <a:t>社</a:t>
          </a:r>
        </a:p>
      </dsp:txBody>
      <dsp:txXfrm>
        <a:off x="1699578" y="94314"/>
        <a:ext cx="449768" cy="449768"/>
      </dsp:txXfrm>
    </dsp:sp>
    <dsp:sp modelId="{88EFFC73-4835-4B2A-BAAA-7D29CB1F3C60}">
      <dsp:nvSpPr>
        <dsp:cNvPr id="0" name=""/>
        <dsp:cNvSpPr/>
      </dsp:nvSpPr>
      <dsp:spPr>
        <a:xfrm>
          <a:off x="2570205" y="964940"/>
          <a:ext cx="636068" cy="6360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en-US" altLang="ja-JP" sz="1900" kern="1200" dirty="0"/>
            <a:t>C</a:t>
          </a:r>
          <a:r>
            <a:rPr kumimoji="1" lang="ja-JP" altLang="en-US" sz="1900" kern="1200" dirty="0"/>
            <a:t>社</a:t>
          </a:r>
        </a:p>
      </dsp:txBody>
      <dsp:txXfrm>
        <a:off x="2663355" y="1058090"/>
        <a:ext cx="449768" cy="449768"/>
      </dsp:txXfrm>
    </dsp:sp>
    <dsp:sp modelId="{753E5185-3849-45FE-849C-1A39E95F85C1}">
      <dsp:nvSpPr>
        <dsp:cNvPr id="0" name=""/>
        <dsp:cNvSpPr/>
      </dsp:nvSpPr>
      <dsp:spPr>
        <a:xfrm>
          <a:off x="1606428" y="1928717"/>
          <a:ext cx="636068" cy="6360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en-US" altLang="ja-JP" sz="1900" kern="1200" dirty="0"/>
            <a:t>D</a:t>
          </a:r>
          <a:r>
            <a:rPr kumimoji="1" lang="ja-JP" altLang="en-US" sz="1900" kern="1200" dirty="0"/>
            <a:t>社</a:t>
          </a:r>
        </a:p>
      </dsp:txBody>
      <dsp:txXfrm>
        <a:off x="1699578" y="2021867"/>
        <a:ext cx="449768" cy="449768"/>
      </dsp:txXfrm>
    </dsp:sp>
    <dsp:sp modelId="{F9E795B1-4A3E-4BFD-B51D-4BE35C95B4BE}">
      <dsp:nvSpPr>
        <dsp:cNvPr id="0" name=""/>
        <dsp:cNvSpPr/>
      </dsp:nvSpPr>
      <dsp:spPr>
        <a:xfrm>
          <a:off x="642652" y="964940"/>
          <a:ext cx="636068" cy="6360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en-US" altLang="ja-JP" sz="1900" kern="1200" dirty="0"/>
            <a:t>A</a:t>
          </a:r>
          <a:r>
            <a:rPr kumimoji="1" lang="ja-JP" altLang="en-US" sz="1900" kern="1200" dirty="0"/>
            <a:t>社</a:t>
          </a:r>
        </a:p>
      </dsp:txBody>
      <dsp:txXfrm>
        <a:off x="735802" y="1058090"/>
        <a:ext cx="449768" cy="449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021FF-E6CE-476E-966C-ADC52226577A}">
      <dsp:nvSpPr>
        <dsp:cNvPr id="0" name=""/>
        <dsp:cNvSpPr/>
      </dsp:nvSpPr>
      <dsp:spPr>
        <a:xfrm>
          <a:off x="1060960" y="124705"/>
          <a:ext cx="2474933" cy="8595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2D22E-1BEC-4826-BE46-8CBCB83EC07B}">
      <dsp:nvSpPr>
        <dsp:cNvPr id="0" name=""/>
        <dsp:cNvSpPr/>
      </dsp:nvSpPr>
      <dsp:spPr>
        <a:xfrm>
          <a:off x="2062444" y="2229358"/>
          <a:ext cx="479638" cy="306968"/>
        </a:xfrm>
        <a:prstGeom prst="down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8F77EE73-F028-4401-A25A-2EBDC6E65098}">
      <dsp:nvSpPr>
        <dsp:cNvPr id="0" name=""/>
        <dsp:cNvSpPr/>
      </dsp:nvSpPr>
      <dsp:spPr>
        <a:xfrm>
          <a:off x="1151132" y="2474933"/>
          <a:ext cx="2302263" cy="57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アーク</a:t>
          </a:r>
          <a:r>
            <a:rPr kumimoji="1" lang="en-US" altLang="ja-JP" sz="2000" kern="1200" dirty="0"/>
            <a:t>H.D</a:t>
          </a:r>
          <a:r>
            <a:rPr kumimoji="1" lang="ja-JP" altLang="en-US" sz="2000" kern="1200" dirty="0"/>
            <a:t>（箱）</a:t>
          </a:r>
        </a:p>
      </dsp:txBody>
      <dsp:txXfrm>
        <a:off x="1151132" y="2474933"/>
        <a:ext cx="2302263" cy="575565"/>
      </dsp:txXfrm>
    </dsp:sp>
    <dsp:sp modelId="{70812FD0-29EC-4C82-BADF-CA4F0D68871A}">
      <dsp:nvSpPr>
        <dsp:cNvPr id="0" name=""/>
        <dsp:cNvSpPr/>
      </dsp:nvSpPr>
      <dsp:spPr>
        <a:xfrm>
          <a:off x="1960761" y="1050599"/>
          <a:ext cx="863348" cy="86334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kumimoji="1" lang="en-US" altLang="ja-JP" sz="1100" kern="1200" dirty="0"/>
            <a:t>MEO</a:t>
          </a:r>
          <a:endParaRPr kumimoji="1" lang="ja-JP" altLang="en-US" sz="1100" kern="1200" dirty="0"/>
        </a:p>
      </dsp:txBody>
      <dsp:txXfrm>
        <a:off x="2087195" y="1177033"/>
        <a:ext cx="610480" cy="610480"/>
      </dsp:txXfrm>
    </dsp:sp>
    <dsp:sp modelId="{85B32B42-9CEC-4EB8-BF98-D9258105789C}">
      <dsp:nvSpPr>
        <dsp:cNvPr id="0" name=""/>
        <dsp:cNvSpPr/>
      </dsp:nvSpPr>
      <dsp:spPr>
        <a:xfrm>
          <a:off x="1342987" y="402896"/>
          <a:ext cx="863348" cy="86334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kumimoji="1" lang="en-US" altLang="ja-JP" sz="1100" kern="1200" dirty="0"/>
            <a:t>SNS</a:t>
          </a:r>
        </a:p>
        <a:p>
          <a:pPr marL="0" lvl="0" indent="0" algn="ctr" defTabSz="488950">
            <a:lnSpc>
              <a:spcPct val="90000"/>
            </a:lnSpc>
            <a:spcBef>
              <a:spcPct val="0"/>
            </a:spcBef>
            <a:spcAft>
              <a:spcPct val="35000"/>
            </a:spcAft>
            <a:buNone/>
          </a:pPr>
          <a:r>
            <a:rPr kumimoji="1" lang="ja-JP" altLang="en-US" sz="1100" kern="1200" dirty="0"/>
            <a:t>広告運用</a:t>
          </a:r>
        </a:p>
      </dsp:txBody>
      <dsp:txXfrm>
        <a:off x="1469421" y="529330"/>
        <a:ext cx="610480" cy="610480"/>
      </dsp:txXfrm>
    </dsp:sp>
    <dsp:sp modelId="{A6A4C7CD-E29E-45C8-98F2-4A35F019695A}">
      <dsp:nvSpPr>
        <dsp:cNvPr id="0" name=""/>
        <dsp:cNvSpPr/>
      </dsp:nvSpPr>
      <dsp:spPr>
        <a:xfrm>
          <a:off x="2225521" y="194157"/>
          <a:ext cx="863348" cy="86334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t>逆</a:t>
          </a:r>
          <a:r>
            <a:rPr kumimoji="1" lang="en-US" altLang="ja-JP" sz="1100" kern="1200" dirty="0"/>
            <a:t>SEO</a:t>
          </a:r>
          <a:endParaRPr kumimoji="1" lang="ja-JP" altLang="en-US" sz="1100" kern="1200" dirty="0"/>
        </a:p>
      </dsp:txBody>
      <dsp:txXfrm>
        <a:off x="2351955" y="320591"/>
        <a:ext cx="610480" cy="610480"/>
      </dsp:txXfrm>
    </dsp:sp>
    <dsp:sp modelId="{20D73609-1A19-4721-A639-63AF7F81F278}">
      <dsp:nvSpPr>
        <dsp:cNvPr id="0" name=""/>
        <dsp:cNvSpPr/>
      </dsp:nvSpPr>
      <dsp:spPr>
        <a:xfrm>
          <a:off x="883693" y="0"/>
          <a:ext cx="2685974" cy="214877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1878C85-B481-483C-8A60-7E33E4261B85}" type="datetimeFigureOut">
              <a:rPr kumimoji="1" lang="ja-JP" altLang="en-US" smtClean="0"/>
              <a:t>2019/7/8</a:t>
            </a:fld>
            <a:endParaRPr kumimoji="1" lang="ja-JP" altLang="en-US"/>
          </a:p>
        </p:txBody>
      </p:sp>
      <p:sp>
        <p:nvSpPr>
          <p:cNvPr id="4" name="フッター プレースホルダー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1F5E969-546A-4A79-B485-511135B03ADD}" type="slidenum">
              <a:rPr kumimoji="1" lang="ja-JP" altLang="en-US" smtClean="0"/>
              <a:t>‹#›</a:t>
            </a:fld>
            <a:endParaRPr kumimoji="1" lang="ja-JP" altLang="en-US"/>
          </a:p>
        </p:txBody>
      </p:sp>
    </p:spTree>
    <p:extLst>
      <p:ext uri="{BB962C8B-B14F-4D97-AF65-F5344CB8AC3E}">
        <p14:creationId xmlns:p14="http://schemas.microsoft.com/office/powerpoint/2010/main" val="13938902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C73DF45-A43E-428A-B647-02781D820BED}" type="datetimeFigureOut">
              <a:rPr kumimoji="1" lang="ja-JP" altLang="en-US" smtClean="0"/>
              <a:t>2019/7/8</a:t>
            </a:fld>
            <a:endParaRPr kumimoji="1" lang="ja-JP" altLang="en-US" dirty="0"/>
          </a:p>
        </p:txBody>
      </p:sp>
      <p:sp>
        <p:nvSpPr>
          <p:cNvPr id="4" name="スライド イメージ プレースホルダー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C0DC314-07AD-4533-BAC7-AE37B12C2C7B}" type="slidenum">
              <a:rPr kumimoji="1" lang="ja-JP" altLang="en-US" smtClean="0"/>
              <a:t>‹#›</a:t>
            </a:fld>
            <a:endParaRPr kumimoji="1" lang="ja-JP" altLang="en-US" dirty="0"/>
          </a:p>
        </p:txBody>
      </p:sp>
    </p:spTree>
    <p:extLst>
      <p:ext uri="{BB962C8B-B14F-4D97-AF65-F5344CB8AC3E}">
        <p14:creationId xmlns:p14="http://schemas.microsoft.com/office/powerpoint/2010/main" val="4436648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BC0DC314-07AD-4533-BAC7-AE37B12C2C7B}" type="slidenum">
              <a:rPr kumimoji="1" lang="ja-JP" altLang="en-US" smtClean="0"/>
              <a:t>0</a:t>
            </a:fld>
            <a:endParaRPr kumimoji="1" lang="ja-JP" altLang="en-US" dirty="0"/>
          </a:p>
        </p:txBody>
      </p:sp>
      <p:sp>
        <p:nvSpPr>
          <p:cNvPr id="4" name="フッター プレースホルダー 3"/>
          <p:cNvSpPr>
            <a:spLocks noGrp="1"/>
          </p:cNvSpPr>
          <p:nvPr>
            <p:ph type="ftr" sz="quarter" idx="12"/>
          </p:nvPr>
        </p:nvSpPr>
        <p:spPr/>
        <p:txBody>
          <a:bodyPr/>
          <a:lstStyle/>
          <a:p>
            <a:endParaRPr kumimoji="1" lang="ja-JP" altLang="en-US" dirty="0"/>
          </a:p>
        </p:txBody>
      </p:sp>
    </p:spTree>
    <p:extLst>
      <p:ext uri="{BB962C8B-B14F-4D97-AF65-F5344CB8AC3E}">
        <p14:creationId xmlns:p14="http://schemas.microsoft.com/office/powerpoint/2010/main" val="376418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C0DC314-07AD-4533-BAC7-AE37B12C2C7B}" type="slidenum">
              <a:rPr kumimoji="1" lang="ja-JP" altLang="en-US" smtClean="0"/>
              <a:t>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206033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C0DC314-07AD-4533-BAC7-AE37B12C2C7B}" type="slidenum">
              <a:rPr kumimoji="1" lang="ja-JP" altLang="en-US" smtClean="0"/>
              <a:t>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206033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9613" y="744538"/>
            <a:ext cx="5378450" cy="37226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C0DC314-07AD-4533-BAC7-AE37B12C2C7B}" type="slidenum">
              <a:rPr kumimoji="1" lang="ja-JP" altLang="en-US" smtClean="0"/>
              <a:t>9</a:t>
            </a:fld>
            <a:endParaRPr kumimoji="1" lang="ja-JP" altLang="en-US" dirty="0"/>
          </a:p>
        </p:txBody>
      </p:sp>
    </p:spTree>
    <p:extLst>
      <p:ext uri="{BB962C8B-B14F-4D97-AF65-F5344CB8AC3E}">
        <p14:creationId xmlns:p14="http://schemas.microsoft.com/office/powerpoint/2010/main" val="39919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3232D733-4336-4E25-A73C-AED53B271754}" type="datetime1">
              <a:rPr kumimoji="1" lang="ja-JP" altLang="en-US" smtClean="0"/>
              <a:t>2019/7/8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F2C7A98-4448-4ADF-9FBF-46C99A538E44}" type="datetime1">
              <a:rPr kumimoji="1" lang="ja-JP" altLang="en-US" smtClean="0"/>
              <a:t>2019/7/8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BEEC4C8-C427-4B56-BA37-8957BEB838D7}" type="datetime1">
              <a:rPr kumimoji="1" lang="ja-JP" altLang="en-US" smtClean="0"/>
              <a:t>2019/7/8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fld id="{531866F2-E5AF-484D-B3AE-50D148B8AC6F}" type="datetime1">
              <a:rPr lang="ja-JP" altLang="en-US" smtClean="0">
                <a:solidFill>
                  <a:srgbClr val="FFFFFF"/>
                </a:solidFill>
              </a:rPr>
              <a:t>2019/7/8</a:t>
            </a:fld>
            <a:endParaRPr lang="en-US" altLang="ja-JP" dirty="0">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solidFill>
                  <a:srgbClr val="FFFFFF"/>
                </a:solidFill>
              </a:rPr>
              <a:t>P</a:t>
            </a:r>
            <a:fld id="{F9EA59CD-9AFD-4AAE-84A7-BF52398CF9A6}" type="slidenum">
              <a:rPr lang="en-US" altLang="ja-JP">
                <a:solidFill>
                  <a:srgbClr val="FFFFFF"/>
                </a:solidFill>
              </a:rPr>
              <a:pPr/>
              <a:t>‹#›</a:t>
            </a:fld>
            <a:endParaRPr lang="en-US" altLang="ja-JP" dirty="0">
              <a:solidFill>
                <a:srgbClr val="FFFFFF"/>
              </a:solidFill>
            </a:endParaRPr>
          </a:p>
        </p:txBody>
      </p:sp>
    </p:spTree>
    <p:extLst>
      <p:ext uri="{BB962C8B-B14F-4D97-AF65-F5344CB8AC3E}">
        <p14:creationId xmlns:p14="http://schemas.microsoft.com/office/powerpoint/2010/main" val="969645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47BA3212-E9C5-4B4A-B694-8B36C0172007}" type="datetime1">
              <a:rPr lang="ja-JP" altLang="en-US" smtClean="0">
                <a:solidFill>
                  <a:srgbClr val="FFFFFF"/>
                </a:solidFill>
              </a:rPr>
              <a:t>2019/7/8</a:t>
            </a:fld>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r>
              <a:rPr lang="en-US" altLang="ja-JP">
                <a:solidFill>
                  <a:srgbClr val="FFFFFF"/>
                </a:solidFill>
              </a:rPr>
              <a:t>P</a:t>
            </a:r>
            <a:fld id="{9DDB240E-DD56-4EEB-B308-2BD377D29A73}"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489092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AAA2703E-79D4-465B-B817-2193F923EC06}" type="datetime1">
              <a:rPr lang="ja-JP" altLang="en-US" smtClean="0">
                <a:solidFill>
                  <a:srgbClr val="FFFFFF"/>
                </a:solidFill>
              </a:rPr>
              <a:t>2019/7/8</a:t>
            </a:fld>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r>
              <a:rPr lang="en-US" altLang="ja-JP">
                <a:solidFill>
                  <a:srgbClr val="FFFFFF"/>
                </a:solidFill>
              </a:rPr>
              <a:t>P</a:t>
            </a:r>
            <a:fld id="{1B321CC6-D8DF-4564-B4FD-4D5B4BDE8286}"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30444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10F3ED8E-819A-4408-8FA1-A5132D966B7A}" type="datetime1">
              <a:rPr lang="ja-JP" altLang="en-US" smtClean="0">
                <a:solidFill>
                  <a:srgbClr val="FFFFFF"/>
                </a:solidFill>
              </a:rPr>
              <a:t>2019/7/8</a:t>
            </a:fld>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r>
              <a:rPr lang="en-US" altLang="ja-JP">
                <a:solidFill>
                  <a:srgbClr val="FFFFFF"/>
                </a:solidFill>
              </a:rPr>
              <a:t>P</a:t>
            </a:r>
            <a:fld id="{79CDEC5F-018E-49B6-A15A-D00671920C98}"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905924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0E3125AB-F04E-4FD6-8A0B-CF7929004909}" type="datetime1">
              <a:rPr lang="ja-JP" altLang="en-US" smtClean="0">
                <a:solidFill>
                  <a:srgbClr val="FFFFFF"/>
                </a:solidFill>
              </a:rPr>
              <a:t>2019/7/8</a:t>
            </a:fld>
            <a:endParaRPr lang="en-US" altLang="ja-JP">
              <a:solidFill>
                <a:srgbClr val="FFFFFF"/>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r>
              <a:rPr lang="en-US" altLang="ja-JP">
                <a:solidFill>
                  <a:srgbClr val="FFFFFF"/>
                </a:solidFill>
              </a:rPr>
              <a:t>P</a:t>
            </a:r>
            <a:fld id="{19E886CD-CB0D-4515-8905-DFE949C40840}"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559109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92EEFE6D-8AD2-475F-991C-7F56F4B55EE0}" type="datetime1">
              <a:rPr lang="ja-JP" altLang="en-US" smtClean="0">
                <a:solidFill>
                  <a:srgbClr val="FFFFFF"/>
                </a:solidFill>
              </a:rPr>
              <a:t>2019/7/8</a:t>
            </a:fld>
            <a:endParaRPr lang="en-US" altLang="ja-JP">
              <a:solidFill>
                <a:srgbClr val="FFFFFF"/>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r>
              <a:rPr lang="en-US" altLang="ja-JP">
                <a:solidFill>
                  <a:srgbClr val="FFFFFF"/>
                </a:solidFill>
              </a:rPr>
              <a:t>P</a:t>
            </a:r>
            <a:fld id="{95737659-DEAE-45F8-8879-0C1DC0791571}"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104521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D7F42480-4A0C-4029-81A9-AA3922015D26}" type="datetime1">
              <a:rPr lang="ja-JP" altLang="en-US" smtClean="0">
                <a:solidFill>
                  <a:srgbClr val="FFFFFF"/>
                </a:solidFill>
              </a:rPr>
              <a:t>2019/7/8</a:t>
            </a:fld>
            <a:endParaRPr lang="en-US" altLang="ja-JP">
              <a:solidFill>
                <a:srgbClr val="FFFFFF"/>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r>
              <a:rPr lang="en-US" altLang="ja-JP">
                <a:solidFill>
                  <a:srgbClr val="FFFFFF"/>
                </a:solidFill>
              </a:rPr>
              <a:t>P</a:t>
            </a:r>
            <a:fld id="{2A31F7D2-CB9C-46E0-89DC-3014565DEBE9}"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159947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7A448120-D05B-4D22-8580-4F71C47C8B59}" type="datetime1">
              <a:rPr lang="ja-JP" altLang="en-US" smtClean="0">
                <a:solidFill>
                  <a:srgbClr val="FFFFFF"/>
                </a:solidFill>
              </a:rPr>
              <a:t>2019/7/8</a:t>
            </a:fld>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r>
              <a:rPr lang="en-US" altLang="ja-JP">
                <a:solidFill>
                  <a:srgbClr val="FFFFFF"/>
                </a:solidFill>
              </a:rPr>
              <a:t>P</a:t>
            </a:r>
            <a:fld id="{9D222F6E-0796-4192-98E1-4B0C9B9DC4EB}"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42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9D32AA8-BB01-4B56-86EE-993D590CE4CF}" type="datetime1">
              <a:rPr kumimoji="1" lang="ja-JP" altLang="en-US" smtClean="0"/>
              <a:t>2019/7/8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7" name="正方形/長方形 6"/>
          <p:cNvSpPr/>
          <p:nvPr userDrawn="1"/>
        </p:nvSpPr>
        <p:spPr>
          <a:xfrm>
            <a:off x="0" y="0"/>
            <a:ext cx="9906000" cy="4766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ライド番号プレースホルダ 5"/>
          <p:cNvSpPr>
            <a:spLocks noGrp="1"/>
          </p:cNvSpPr>
          <p:nvPr>
            <p:ph type="sldNum" sz="quarter" idx="12"/>
          </p:nvPr>
        </p:nvSpPr>
        <p:spPr>
          <a:xfrm>
            <a:off x="7594600" y="55773"/>
            <a:ext cx="2311400" cy="365125"/>
          </a:xfrm>
        </p:spPr>
        <p:txBody>
          <a:bodyPr/>
          <a:lstStyle>
            <a:lvl1pPr>
              <a:defRPr sz="1400">
                <a:solidFill>
                  <a:schemeClr val="bg1"/>
                </a:solidFill>
                <a:latin typeface="HGP創英角ｺﾞｼｯｸUB" panose="020B0900000000000000" pitchFamily="50" charset="-128"/>
                <a:ea typeface="HGP創英角ｺﾞｼｯｸUB" panose="020B0900000000000000" pitchFamily="50" charset="-128"/>
              </a:defRPr>
            </a:lvl1pPr>
          </a:lstStyle>
          <a:p>
            <a:fld id="{D2D8002D-B5B0-4BAC-B1F6-782DDCCE6D9C}" type="slidenum">
              <a:rPr lang="ja-JP" altLang="en-US" smtClean="0"/>
              <a:pPr/>
              <a:t>‹#›</a:t>
            </a:fld>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D9C50113-E876-4CA5-ABE8-72FA12CFCAA8}" type="datetime1">
              <a:rPr lang="ja-JP" altLang="en-US" smtClean="0">
                <a:solidFill>
                  <a:srgbClr val="FFFFFF"/>
                </a:solidFill>
              </a:rPr>
              <a:t>2019/7/8</a:t>
            </a:fld>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r>
              <a:rPr lang="en-US" altLang="ja-JP">
                <a:solidFill>
                  <a:srgbClr val="FFFFFF"/>
                </a:solidFill>
              </a:rPr>
              <a:t>P</a:t>
            </a:r>
            <a:fld id="{B95B9D94-1468-404B-914A-792B01220D8D}"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252603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5FB88757-86ED-4871-8B20-B494746D470A}" type="datetime1">
              <a:rPr lang="ja-JP" altLang="en-US" smtClean="0">
                <a:solidFill>
                  <a:srgbClr val="FFFFFF"/>
                </a:solidFill>
              </a:rPr>
              <a:t>2019/7/8</a:t>
            </a:fld>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r>
              <a:rPr lang="en-US" altLang="ja-JP">
                <a:solidFill>
                  <a:srgbClr val="FFFFFF"/>
                </a:solidFill>
              </a:rPr>
              <a:t>P</a:t>
            </a:r>
            <a:fld id="{3B645994-2301-46EB-8723-DA7B17F5377A}"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849687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29500" y="0"/>
            <a:ext cx="2474913" cy="6096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0" y="0"/>
            <a:ext cx="7277100" cy="6096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F6052AD3-F934-4F36-BD1F-4D7C72A72EFA}" type="datetime1">
              <a:rPr lang="ja-JP" altLang="en-US" smtClean="0">
                <a:solidFill>
                  <a:srgbClr val="FFFFFF"/>
                </a:solidFill>
              </a:rPr>
              <a:t>2019/7/8</a:t>
            </a:fld>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r>
              <a:rPr lang="en-US" altLang="ja-JP">
                <a:solidFill>
                  <a:srgbClr val="FFFFFF"/>
                </a:solidFill>
              </a:rPr>
              <a:t>P</a:t>
            </a:r>
            <a:fld id="{89B856EC-236B-4C77-8931-889F7BDD05F5}"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676503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fld id="{FD6BD510-D85E-4FBE-AF5F-E69A80DD20D6}" type="datetime1">
              <a:rPr lang="ja-JP" altLang="en-US" smtClean="0">
                <a:solidFill>
                  <a:srgbClr val="FFFFFF"/>
                </a:solidFill>
              </a:rPr>
              <a:t>2019/7/8</a:t>
            </a:fld>
            <a:endParaRPr lang="en-US" altLang="ja-JP" dirty="0">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solidFill>
                  <a:srgbClr val="FFFFFF"/>
                </a:solidFill>
              </a:rPr>
              <a:t>P</a:t>
            </a:r>
            <a:fld id="{F9EA59CD-9AFD-4AAE-84A7-BF52398CF9A6}" type="slidenum">
              <a:rPr lang="en-US" altLang="ja-JP">
                <a:solidFill>
                  <a:srgbClr val="FFFFFF"/>
                </a:solidFill>
              </a:rPr>
              <a:pPr/>
              <a:t>‹#›</a:t>
            </a:fld>
            <a:endParaRPr lang="en-US" altLang="ja-JP" dirty="0">
              <a:solidFill>
                <a:srgbClr val="FFFFFF"/>
              </a:solidFill>
            </a:endParaRPr>
          </a:p>
        </p:txBody>
      </p:sp>
    </p:spTree>
    <p:extLst>
      <p:ext uri="{BB962C8B-B14F-4D97-AF65-F5344CB8AC3E}">
        <p14:creationId xmlns:p14="http://schemas.microsoft.com/office/powerpoint/2010/main" val="4085338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2C41EE04-CCFC-4BB4-85F4-6A07A4312B65}" type="datetime1">
              <a:rPr lang="ja-JP" altLang="en-US" smtClean="0">
                <a:solidFill>
                  <a:srgbClr val="FFFFFF"/>
                </a:solidFill>
              </a:rPr>
              <a:t>2019/7/8</a:t>
            </a:fld>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r>
              <a:rPr lang="en-US" altLang="ja-JP">
                <a:solidFill>
                  <a:srgbClr val="FFFFFF"/>
                </a:solidFill>
              </a:rPr>
              <a:t>P</a:t>
            </a:r>
            <a:fld id="{9DDB240E-DD56-4EEB-B308-2BD377D29A73}"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315248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72E47186-72FD-467E-BC40-3CBCB7BE27CE}" type="datetime1">
              <a:rPr lang="ja-JP" altLang="en-US" smtClean="0">
                <a:solidFill>
                  <a:srgbClr val="FFFFFF"/>
                </a:solidFill>
              </a:rPr>
              <a:t>2019/7/8</a:t>
            </a:fld>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r>
              <a:rPr lang="en-US" altLang="ja-JP">
                <a:solidFill>
                  <a:srgbClr val="FFFFFF"/>
                </a:solidFill>
              </a:rPr>
              <a:t>P</a:t>
            </a:r>
            <a:fld id="{1B321CC6-D8DF-4564-B4FD-4D5B4BDE8286}"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216651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28D3779B-3AF3-4F4B-BE71-262D019D855E}" type="datetime1">
              <a:rPr lang="ja-JP" altLang="en-US" smtClean="0">
                <a:solidFill>
                  <a:srgbClr val="FFFFFF"/>
                </a:solidFill>
              </a:rPr>
              <a:t>2019/7/8</a:t>
            </a:fld>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r>
              <a:rPr lang="en-US" altLang="ja-JP">
                <a:solidFill>
                  <a:srgbClr val="FFFFFF"/>
                </a:solidFill>
              </a:rPr>
              <a:t>P</a:t>
            </a:r>
            <a:fld id="{79CDEC5F-018E-49B6-A15A-D00671920C98}"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861667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1DF7F3B4-F735-4C1B-8631-A74D08ADA14D}" type="datetime1">
              <a:rPr lang="ja-JP" altLang="en-US" smtClean="0">
                <a:solidFill>
                  <a:srgbClr val="FFFFFF"/>
                </a:solidFill>
              </a:rPr>
              <a:t>2019/7/8</a:t>
            </a:fld>
            <a:endParaRPr lang="en-US" altLang="ja-JP">
              <a:solidFill>
                <a:srgbClr val="FFFFFF"/>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r>
              <a:rPr lang="en-US" altLang="ja-JP">
                <a:solidFill>
                  <a:srgbClr val="FFFFFF"/>
                </a:solidFill>
              </a:rPr>
              <a:t>P</a:t>
            </a:r>
            <a:fld id="{19E886CD-CB0D-4515-8905-DFE949C40840}"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4118214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0142C19A-9E4D-401C-954D-0CE587CBE013}" type="datetime1">
              <a:rPr lang="ja-JP" altLang="en-US" smtClean="0">
                <a:solidFill>
                  <a:srgbClr val="FFFFFF"/>
                </a:solidFill>
              </a:rPr>
              <a:t>2019/7/8</a:t>
            </a:fld>
            <a:endParaRPr lang="en-US" altLang="ja-JP">
              <a:solidFill>
                <a:srgbClr val="FFFFFF"/>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r>
              <a:rPr lang="en-US" altLang="ja-JP">
                <a:solidFill>
                  <a:srgbClr val="FFFFFF"/>
                </a:solidFill>
              </a:rPr>
              <a:t>P</a:t>
            </a:r>
            <a:fld id="{95737659-DEAE-45F8-8879-0C1DC0791571}"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1792383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940A55AB-9BA2-4349-A1FF-03881230298B}" type="datetime1">
              <a:rPr lang="ja-JP" altLang="en-US" smtClean="0">
                <a:solidFill>
                  <a:srgbClr val="FFFFFF"/>
                </a:solidFill>
              </a:rPr>
              <a:t>2019/7/8</a:t>
            </a:fld>
            <a:endParaRPr lang="en-US" altLang="ja-JP">
              <a:solidFill>
                <a:srgbClr val="FFFFFF"/>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r>
              <a:rPr lang="en-US" altLang="ja-JP">
                <a:solidFill>
                  <a:srgbClr val="FFFFFF"/>
                </a:solidFill>
              </a:rPr>
              <a:t>P</a:t>
            </a:r>
            <a:fld id="{2A31F7D2-CB9C-46E0-89DC-3014565DEBE9}"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33839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69ABE38-8002-44D1-98A0-07DD317444E8}" type="datetime1">
              <a:rPr kumimoji="1" lang="ja-JP" altLang="en-US" smtClean="0"/>
              <a:t>2019/7/8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F8C95A81-ABD4-4E5D-9692-B1B9477C3645}" type="datetime1">
              <a:rPr lang="ja-JP" altLang="en-US" smtClean="0">
                <a:solidFill>
                  <a:srgbClr val="FFFFFF"/>
                </a:solidFill>
              </a:rPr>
              <a:t>2019/7/8</a:t>
            </a:fld>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r>
              <a:rPr lang="en-US" altLang="ja-JP">
                <a:solidFill>
                  <a:srgbClr val="FFFFFF"/>
                </a:solidFill>
              </a:rPr>
              <a:t>P</a:t>
            </a:r>
            <a:fld id="{9D222F6E-0796-4192-98E1-4B0C9B9DC4EB}"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010061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99F46B67-DE16-412B-897D-21DD00E2C736}" type="datetime1">
              <a:rPr lang="ja-JP" altLang="en-US" smtClean="0">
                <a:solidFill>
                  <a:srgbClr val="FFFFFF"/>
                </a:solidFill>
              </a:rPr>
              <a:t>2019/7/8</a:t>
            </a:fld>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r>
              <a:rPr lang="en-US" altLang="ja-JP">
                <a:solidFill>
                  <a:srgbClr val="FFFFFF"/>
                </a:solidFill>
              </a:rPr>
              <a:t>P</a:t>
            </a:r>
            <a:fld id="{B95B9D94-1468-404B-914A-792B01220D8D}"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366533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848D9A62-8F36-478A-A87F-3DE8FE272CF0}" type="datetime1">
              <a:rPr lang="ja-JP" altLang="en-US" smtClean="0">
                <a:solidFill>
                  <a:srgbClr val="FFFFFF"/>
                </a:solidFill>
              </a:rPr>
              <a:t>2019/7/8</a:t>
            </a:fld>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r>
              <a:rPr lang="en-US" altLang="ja-JP">
                <a:solidFill>
                  <a:srgbClr val="FFFFFF"/>
                </a:solidFill>
              </a:rPr>
              <a:t>P</a:t>
            </a:r>
            <a:fld id="{3B645994-2301-46EB-8723-DA7B17F5377A}"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442853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29500" y="0"/>
            <a:ext cx="2474913" cy="6096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0" y="0"/>
            <a:ext cx="7277100" cy="6096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7E35260E-F07D-479D-886A-631C801F4017}" type="datetime1">
              <a:rPr lang="ja-JP" altLang="en-US" smtClean="0">
                <a:solidFill>
                  <a:srgbClr val="FFFFFF"/>
                </a:solidFill>
              </a:rPr>
              <a:t>2019/7/8</a:t>
            </a:fld>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r>
              <a:rPr lang="en-US" altLang="ja-JP">
                <a:solidFill>
                  <a:srgbClr val="FFFFFF"/>
                </a:solidFill>
              </a:rPr>
              <a:t>P</a:t>
            </a:r>
            <a:fld id="{89B856EC-236B-4C77-8931-889F7BDD05F5}"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718731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pic>
        <p:nvPicPr>
          <p:cNvPr id="4" name="図 104">
            <a:extLst>
              <a:ext uri="{FF2B5EF4-FFF2-40B4-BE49-F238E27FC236}">
                <a16:creationId xmlns:a16="http://schemas.microsoft.com/office/drawing/2014/main" id="{681ECCA9-3580-4914-852E-2F6DEAC1EC5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1" y="0"/>
            <a:ext cx="99030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550421" y="2449340"/>
            <a:ext cx="7937102" cy="522427"/>
          </a:xfrm>
          <a:noFill/>
          <a:ln w="9525">
            <a:noFill/>
            <a:miter lim="800000"/>
            <a:headEnd/>
            <a:tailEnd/>
          </a:ln>
          <a:effectLst>
            <a:outerShdw dist="53882" dir="2700000" algn="ctr" rotWithShape="0">
              <a:srgbClr val="FFFFFF"/>
            </a:outerShdw>
          </a:effectLst>
        </p:spPr>
        <p:txBody>
          <a:bodyPr>
            <a:noAutofit/>
          </a:bodyPr>
          <a:lstStyle>
            <a:lvl1pPr algn="l" rtl="0" fontAlgn="base">
              <a:lnSpc>
                <a:spcPct val="114000"/>
              </a:lnSpc>
              <a:spcBef>
                <a:spcPct val="0"/>
              </a:spcBef>
              <a:spcAft>
                <a:spcPct val="0"/>
              </a:spcAft>
              <a:defRPr kumimoji="1" lang="ja-JP" altLang="en-US" sz="3265" b="0">
                <a:solidFill>
                  <a:srgbClr val="000000"/>
                </a:solidFill>
                <a:latin typeface="HGP創英角ｺﾞｼｯｸUB" pitchFamily="50" charset="-128"/>
                <a:ea typeface="HGP創英角ｺﾞｼｯｸUB" pitchFamily="50" charset="-128"/>
                <a:cs typeface="+mj-cs"/>
              </a:defRPr>
            </a:lvl1pPr>
          </a:lstStyle>
          <a:p>
            <a:r>
              <a:rPr lang="ja-JP" altLang="en-US" dirty="0"/>
              <a:t>マスタ タイトルの書式設定</a:t>
            </a:r>
          </a:p>
        </p:txBody>
      </p:sp>
      <p:sp>
        <p:nvSpPr>
          <p:cNvPr id="3" name="サブタイトル 2"/>
          <p:cNvSpPr>
            <a:spLocks noGrp="1"/>
          </p:cNvSpPr>
          <p:nvPr>
            <p:ph type="subTitle" idx="1"/>
          </p:nvPr>
        </p:nvSpPr>
        <p:spPr>
          <a:xfrm>
            <a:off x="550421" y="3102447"/>
            <a:ext cx="7937102" cy="39182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fontAlgn="base">
              <a:lnSpc>
                <a:spcPct val="114000"/>
              </a:lnSpc>
              <a:spcBef>
                <a:spcPct val="0"/>
              </a:spcBef>
              <a:spcAft>
                <a:spcPct val="80000"/>
              </a:spcAft>
              <a:buNone/>
              <a:defRPr kumimoji="1" lang="ja-JP" altLang="en-US" sz="2177" b="1">
                <a:solidFill>
                  <a:srgbClr val="000000"/>
                </a:solidFill>
                <a:latin typeface="ＭＳ Ｐゴシック" panose="020B0600070205080204" pitchFamily="50" charset="-128"/>
                <a:ea typeface="ＭＳ Ｐゴシック" panose="020B0600070205080204" pitchFamily="50" charset="-128"/>
                <a:cs typeface="+mn-cs"/>
              </a:defRPr>
            </a:lvl1pPr>
            <a:lvl2pPr marL="473025" indent="0" algn="ctr">
              <a:buNone/>
              <a:defRPr>
                <a:solidFill>
                  <a:schemeClr val="tx1">
                    <a:tint val="75000"/>
                  </a:schemeClr>
                </a:solidFill>
              </a:defRPr>
            </a:lvl2pPr>
            <a:lvl3pPr marL="946051" indent="0" algn="ctr">
              <a:buNone/>
              <a:defRPr>
                <a:solidFill>
                  <a:schemeClr val="tx1">
                    <a:tint val="75000"/>
                  </a:schemeClr>
                </a:solidFill>
              </a:defRPr>
            </a:lvl3pPr>
            <a:lvl4pPr marL="1419076" indent="0" algn="ctr">
              <a:buNone/>
              <a:defRPr>
                <a:solidFill>
                  <a:schemeClr val="tx1">
                    <a:tint val="75000"/>
                  </a:schemeClr>
                </a:solidFill>
              </a:defRPr>
            </a:lvl4pPr>
            <a:lvl5pPr marL="1892101" indent="0" algn="ctr">
              <a:buNone/>
              <a:defRPr>
                <a:solidFill>
                  <a:schemeClr val="tx1">
                    <a:tint val="75000"/>
                  </a:schemeClr>
                </a:solidFill>
              </a:defRPr>
            </a:lvl5pPr>
            <a:lvl6pPr marL="2365126" indent="0" algn="ctr">
              <a:buNone/>
              <a:defRPr>
                <a:solidFill>
                  <a:schemeClr val="tx1">
                    <a:tint val="75000"/>
                  </a:schemeClr>
                </a:solidFill>
              </a:defRPr>
            </a:lvl6pPr>
            <a:lvl7pPr marL="2838152" indent="0" algn="ctr">
              <a:buNone/>
              <a:defRPr>
                <a:solidFill>
                  <a:schemeClr val="tx1">
                    <a:tint val="75000"/>
                  </a:schemeClr>
                </a:solidFill>
              </a:defRPr>
            </a:lvl7pPr>
            <a:lvl8pPr marL="3311177" indent="0" algn="ctr">
              <a:buNone/>
              <a:defRPr>
                <a:solidFill>
                  <a:schemeClr val="tx1">
                    <a:tint val="75000"/>
                  </a:schemeClr>
                </a:solidFill>
              </a:defRPr>
            </a:lvl8pPr>
            <a:lvl9pPr marL="3784202" indent="0" algn="ctr">
              <a:buNone/>
              <a:defRPr>
                <a:solidFill>
                  <a:schemeClr val="tx1">
                    <a:tint val="75000"/>
                  </a:schemeClr>
                </a:solidFill>
              </a:defRPr>
            </a:lvl9pPr>
          </a:lstStyle>
          <a:p>
            <a:r>
              <a:rPr lang="ja-JP" altLang="en-US" dirty="0"/>
              <a:t>マスタ サブタイトルの書式設定</a:t>
            </a:r>
          </a:p>
        </p:txBody>
      </p:sp>
    </p:spTree>
    <p:extLst>
      <p:ext uri="{BB962C8B-B14F-4D97-AF65-F5344CB8AC3E}">
        <p14:creationId xmlns:p14="http://schemas.microsoft.com/office/powerpoint/2010/main" val="778277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スライド番号プレースホルダ 5">
            <a:extLst>
              <a:ext uri="{FF2B5EF4-FFF2-40B4-BE49-F238E27FC236}">
                <a16:creationId xmlns:a16="http://schemas.microsoft.com/office/drawing/2014/main" id="{23A4837E-13A4-485B-8CC9-466AA3EABBAA}"/>
              </a:ext>
            </a:extLst>
          </p:cNvPr>
          <p:cNvSpPr>
            <a:spLocks noGrp="1"/>
          </p:cNvSpPr>
          <p:nvPr>
            <p:ph type="sldNum" sz="quarter" idx="10"/>
          </p:nvPr>
        </p:nvSpPr>
        <p:spPr/>
        <p:txBody>
          <a:bodyPr/>
          <a:lstStyle>
            <a:lvl1pPr>
              <a:defRPr/>
            </a:lvl1pPr>
          </a:lstStyle>
          <a:p>
            <a:fld id="{4D1A3EE1-3230-47CB-B0AB-DE7C119CB1B1}" type="slidenum">
              <a:rPr lang="ja-JP" altLang="en-US"/>
              <a:pPr/>
              <a:t>‹#›</a:t>
            </a:fld>
            <a:endParaRPr lang="ja-JP" altLang="en-US"/>
          </a:p>
        </p:txBody>
      </p:sp>
    </p:spTree>
    <p:extLst>
      <p:ext uri="{BB962C8B-B14F-4D97-AF65-F5344CB8AC3E}">
        <p14:creationId xmlns:p14="http://schemas.microsoft.com/office/powerpoint/2010/main" val="82002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70266C54-1BA1-42E2-A03F-84F8E57C45ED}" type="datetime1">
              <a:rPr kumimoji="1" lang="ja-JP" altLang="en-US" smtClean="0"/>
              <a:t>2019/7/8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6A6A707E-71E8-4EEB-A452-6557A761D0AE}" type="datetime1">
              <a:rPr kumimoji="1" lang="ja-JP" altLang="en-US" smtClean="0"/>
              <a:t>2019/7/8</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B3FD4929-7543-444E-B012-050D325537B9}" type="datetime1">
              <a:rPr kumimoji="1" lang="ja-JP" altLang="en-US" smtClean="0"/>
              <a:t>2019/7/8</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E3FD1FB-9C85-4B56-A0FA-1F37E35A705C}" type="datetime1">
              <a:rPr kumimoji="1" lang="ja-JP" altLang="en-US" smtClean="0"/>
              <a:t>2019/7/8</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680E954-C5EE-4A8F-B27F-608ACF3256E1}" type="datetime1">
              <a:rPr kumimoji="1" lang="ja-JP" altLang="en-US" smtClean="0"/>
              <a:t>2019/7/8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C813224-9F62-4A67-B894-6D0BE56150FB}" type="datetime1">
              <a:rPr kumimoji="1" lang="ja-JP" altLang="en-US" smtClean="0"/>
              <a:t>2019/7/8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E2D3B-4389-43E7-B353-4ADE81B54A41}" type="datetime1">
              <a:rPr kumimoji="1" lang="ja-JP" altLang="en-US" smtClean="0"/>
              <a:t>2019/7/8</a:t>
            </a:fld>
            <a:endParaRPr kumimoji="1" lang="ja-JP" altLang="en-US" dirty="0"/>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904413" cy="457200"/>
          </a:xfrm>
          <a:prstGeom prst="rect">
            <a:avLst/>
          </a:prstGeom>
          <a:solidFill>
            <a:srgbClr val="00469B"/>
          </a:solidFill>
          <a:ln>
            <a:noFill/>
          </a:ln>
          <a:effec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7842250" y="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0">
                <a:solidFill>
                  <a:schemeClr val="bg1"/>
                </a:solidFill>
              </a:defRPr>
            </a:lvl1pPr>
          </a:lstStyle>
          <a:p>
            <a:pPr fontAlgn="base">
              <a:spcBef>
                <a:spcPct val="0"/>
              </a:spcBef>
              <a:spcAft>
                <a:spcPct val="0"/>
              </a:spcAft>
            </a:pPr>
            <a:fld id="{46262699-486B-4B81-A686-9AF0E55E1630}" type="datetime1">
              <a:rPr lang="ja-JP" altLang="en-US" smtClean="0">
                <a:solidFill>
                  <a:srgbClr val="FFFFFF"/>
                </a:solidFill>
                <a:latin typeface="Times New Roman" pitchFamily="18" charset="0"/>
              </a:rPr>
              <a:t>2019/7/8</a:t>
            </a:fld>
            <a:endParaRPr lang="en-US" altLang="ja-JP" dirty="0">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algn="ctr" fontAlgn="base">
              <a:spcBef>
                <a:spcPct val="0"/>
              </a:spcBef>
              <a:spcAft>
                <a:spcPct val="0"/>
              </a:spcAft>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842250" y="152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b="0">
                <a:solidFill>
                  <a:schemeClr val="bg1"/>
                </a:solidFill>
                <a:latin typeface="+mn-lt"/>
              </a:defRPr>
            </a:lvl1pPr>
          </a:lstStyle>
          <a:p>
            <a:pPr fontAlgn="base">
              <a:spcBef>
                <a:spcPct val="0"/>
              </a:spcBef>
              <a:spcAft>
                <a:spcPct val="0"/>
              </a:spcAft>
            </a:pPr>
            <a:r>
              <a:rPr lang="en-US" altLang="ja-JP" sz="1200">
                <a:solidFill>
                  <a:srgbClr val="FFFFFF"/>
                </a:solidFill>
              </a:rPr>
              <a:t>P</a:t>
            </a:r>
            <a:fld id="{C6AA8093-B777-463D-85A5-FC1B60368D0A}" type="slidenum">
              <a:rPr lang="en-US" altLang="ja-JP" sz="1200" smtClean="0">
                <a:solidFill>
                  <a:srgbClr val="FFFFFF"/>
                </a:solidFill>
              </a:rPr>
              <a:pPr fontAlgn="base">
                <a:spcBef>
                  <a:spcPct val="0"/>
                </a:spcBef>
                <a:spcAft>
                  <a:spcPct val="0"/>
                </a:spcAft>
              </a:pPr>
              <a:t>‹#›</a:t>
            </a:fld>
            <a:endParaRPr lang="en-US" altLang="ja-JP" sz="1200">
              <a:solidFill>
                <a:srgbClr val="FFFFFF"/>
              </a:solidFill>
            </a:endParaRPr>
          </a:p>
        </p:txBody>
      </p:sp>
      <p:sp>
        <p:nvSpPr>
          <p:cNvPr id="1032" name="Text Box 8"/>
          <p:cNvSpPr txBox="1">
            <a:spLocks noChangeArrowheads="1"/>
          </p:cNvSpPr>
          <p:nvPr/>
        </p:nvSpPr>
        <p:spPr bwMode="auto">
          <a:xfrm>
            <a:off x="230188" y="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ja-JP" altLang="ja-JP" sz="2400">
              <a:solidFill>
                <a:srgbClr val="000000"/>
              </a:solidFill>
              <a:latin typeface="Times New Roman" pitchFamily="18" charset="0"/>
              <a:ea typeface="ＭＳ Ｐゴシック" pitchFamily="50" charset="-128"/>
            </a:endParaRPr>
          </a:p>
        </p:txBody>
      </p:sp>
    </p:spTree>
    <p:extLst>
      <p:ext uri="{BB962C8B-B14F-4D97-AF65-F5344CB8AC3E}">
        <p14:creationId xmlns:p14="http://schemas.microsoft.com/office/powerpoint/2010/main" val="3849989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rtl="0" fontAlgn="base">
        <a:spcBef>
          <a:spcPct val="0"/>
        </a:spcBef>
        <a:spcAft>
          <a:spcPct val="0"/>
        </a:spcAft>
        <a:defRPr kumimoji="1" sz="2400">
          <a:solidFill>
            <a:schemeClr val="bg1"/>
          </a:solidFill>
          <a:latin typeface="+mj-lt"/>
          <a:ea typeface="+mj-ea"/>
          <a:cs typeface="+mj-cs"/>
        </a:defRPr>
      </a:lvl1pPr>
      <a:lvl2pPr algn="l" rtl="0" fontAlgn="base">
        <a:spcBef>
          <a:spcPct val="0"/>
        </a:spcBef>
        <a:spcAft>
          <a:spcPct val="0"/>
        </a:spcAft>
        <a:defRPr kumimoji="1" sz="2400">
          <a:solidFill>
            <a:schemeClr val="tx1"/>
          </a:solidFill>
          <a:latin typeface="HGP創英角ｺﾞｼｯｸUB" pitchFamily="50" charset="-128"/>
          <a:ea typeface="HGP創英角ｺﾞｼｯｸUB" pitchFamily="50" charset="-128"/>
        </a:defRPr>
      </a:lvl2pPr>
      <a:lvl3pPr algn="l" rtl="0" fontAlgn="base">
        <a:spcBef>
          <a:spcPct val="0"/>
        </a:spcBef>
        <a:spcAft>
          <a:spcPct val="0"/>
        </a:spcAft>
        <a:defRPr kumimoji="1" sz="2400">
          <a:solidFill>
            <a:schemeClr val="tx1"/>
          </a:solidFill>
          <a:latin typeface="HGP創英角ｺﾞｼｯｸUB" pitchFamily="50" charset="-128"/>
          <a:ea typeface="HGP創英角ｺﾞｼｯｸUB" pitchFamily="50" charset="-128"/>
        </a:defRPr>
      </a:lvl3pPr>
      <a:lvl4pPr algn="l" rtl="0" fontAlgn="base">
        <a:spcBef>
          <a:spcPct val="0"/>
        </a:spcBef>
        <a:spcAft>
          <a:spcPct val="0"/>
        </a:spcAft>
        <a:defRPr kumimoji="1" sz="2400">
          <a:solidFill>
            <a:schemeClr val="tx1"/>
          </a:solidFill>
          <a:latin typeface="HGP創英角ｺﾞｼｯｸUB" pitchFamily="50" charset="-128"/>
          <a:ea typeface="HGP創英角ｺﾞｼｯｸUB" pitchFamily="50" charset="-128"/>
        </a:defRPr>
      </a:lvl4pPr>
      <a:lvl5pPr algn="l" rtl="0" fontAlgn="base">
        <a:spcBef>
          <a:spcPct val="0"/>
        </a:spcBef>
        <a:spcAft>
          <a:spcPct val="0"/>
        </a:spcAft>
        <a:defRPr kumimoji="1" sz="2400">
          <a:solidFill>
            <a:schemeClr val="tx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400">
          <a:solidFill>
            <a:schemeClr val="tx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400">
          <a:solidFill>
            <a:schemeClr val="tx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400">
          <a:solidFill>
            <a:schemeClr val="tx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400">
          <a:solidFill>
            <a:schemeClr val="tx1"/>
          </a:solidFill>
          <a:latin typeface="HGP創英角ｺﾞｼｯｸUB" pitchFamily="50" charset="-128"/>
          <a:ea typeface="HGP創英角ｺﾞｼｯｸUB"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904413" cy="457200"/>
          </a:xfrm>
          <a:prstGeom prst="rect">
            <a:avLst/>
          </a:prstGeom>
          <a:solidFill>
            <a:srgbClr val="00469B"/>
          </a:solidFill>
          <a:ln>
            <a:noFill/>
          </a:ln>
          <a:effec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7842250" y="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0">
                <a:solidFill>
                  <a:schemeClr val="bg1"/>
                </a:solidFill>
              </a:defRPr>
            </a:lvl1pPr>
          </a:lstStyle>
          <a:p>
            <a:pPr fontAlgn="base">
              <a:spcBef>
                <a:spcPct val="0"/>
              </a:spcBef>
              <a:spcAft>
                <a:spcPct val="0"/>
              </a:spcAft>
            </a:pPr>
            <a:fld id="{4C7DA439-1068-4F0B-9F9B-B460CE6A8814}" type="datetime1">
              <a:rPr lang="ja-JP" altLang="en-US" smtClean="0">
                <a:solidFill>
                  <a:srgbClr val="FFFFFF"/>
                </a:solidFill>
                <a:latin typeface="Times New Roman" pitchFamily="18" charset="0"/>
              </a:rPr>
              <a:t>2019/7/8</a:t>
            </a:fld>
            <a:endParaRPr lang="en-US" altLang="ja-JP" dirty="0">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algn="ctr" fontAlgn="base">
              <a:spcBef>
                <a:spcPct val="0"/>
              </a:spcBef>
              <a:spcAft>
                <a:spcPct val="0"/>
              </a:spcAft>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842250" y="152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b="0">
                <a:solidFill>
                  <a:schemeClr val="bg1"/>
                </a:solidFill>
                <a:latin typeface="+mn-lt"/>
              </a:defRPr>
            </a:lvl1pPr>
          </a:lstStyle>
          <a:p>
            <a:pPr fontAlgn="base">
              <a:spcBef>
                <a:spcPct val="0"/>
              </a:spcBef>
              <a:spcAft>
                <a:spcPct val="0"/>
              </a:spcAft>
            </a:pPr>
            <a:r>
              <a:rPr lang="en-US" altLang="ja-JP" sz="1200">
                <a:solidFill>
                  <a:srgbClr val="FFFFFF"/>
                </a:solidFill>
              </a:rPr>
              <a:t>P</a:t>
            </a:r>
            <a:fld id="{C6AA8093-B777-463D-85A5-FC1B60368D0A}" type="slidenum">
              <a:rPr lang="en-US" altLang="ja-JP" sz="1200" smtClean="0">
                <a:solidFill>
                  <a:srgbClr val="FFFFFF"/>
                </a:solidFill>
              </a:rPr>
              <a:pPr fontAlgn="base">
                <a:spcBef>
                  <a:spcPct val="0"/>
                </a:spcBef>
                <a:spcAft>
                  <a:spcPct val="0"/>
                </a:spcAft>
              </a:pPr>
              <a:t>‹#›</a:t>
            </a:fld>
            <a:endParaRPr lang="en-US" altLang="ja-JP" sz="1200">
              <a:solidFill>
                <a:srgbClr val="FFFFFF"/>
              </a:solidFill>
            </a:endParaRPr>
          </a:p>
        </p:txBody>
      </p:sp>
      <p:sp>
        <p:nvSpPr>
          <p:cNvPr id="1032" name="Text Box 8"/>
          <p:cNvSpPr txBox="1">
            <a:spLocks noChangeArrowheads="1"/>
          </p:cNvSpPr>
          <p:nvPr/>
        </p:nvSpPr>
        <p:spPr bwMode="auto">
          <a:xfrm>
            <a:off x="230188" y="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ja-JP" altLang="ja-JP" sz="2400">
              <a:solidFill>
                <a:srgbClr val="000000"/>
              </a:solidFill>
              <a:latin typeface="Times New Roman" pitchFamily="18" charset="0"/>
              <a:ea typeface="ＭＳ Ｐゴシック" pitchFamily="50" charset="-128"/>
            </a:endParaRPr>
          </a:p>
        </p:txBody>
      </p:sp>
    </p:spTree>
    <p:extLst>
      <p:ext uri="{BB962C8B-B14F-4D97-AF65-F5344CB8AC3E}">
        <p14:creationId xmlns:p14="http://schemas.microsoft.com/office/powerpoint/2010/main" val="1691750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rtl="0" fontAlgn="base">
        <a:spcBef>
          <a:spcPct val="0"/>
        </a:spcBef>
        <a:spcAft>
          <a:spcPct val="0"/>
        </a:spcAft>
        <a:defRPr kumimoji="1" sz="2400">
          <a:solidFill>
            <a:schemeClr val="bg1"/>
          </a:solidFill>
          <a:latin typeface="+mj-lt"/>
          <a:ea typeface="+mj-ea"/>
          <a:cs typeface="+mj-cs"/>
        </a:defRPr>
      </a:lvl1pPr>
      <a:lvl2pPr algn="l" rtl="0" fontAlgn="base">
        <a:spcBef>
          <a:spcPct val="0"/>
        </a:spcBef>
        <a:spcAft>
          <a:spcPct val="0"/>
        </a:spcAft>
        <a:defRPr kumimoji="1" sz="2400">
          <a:solidFill>
            <a:schemeClr val="tx1"/>
          </a:solidFill>
          <a:latin typeface="HGP創英角ｺﾞｼｯｸUB" pitchFamily="50" charset="-128"/>
          <a:ea typeface="HGP創英角ｺﾞｼｯｸUB" pitchFamily="50" charset="-128"/>
        </a:defRPr>
      </a:lvl2pPr>
      <a:lvl3pPr algn="l" rtl="0" fontAlgn="base">
        <a:spcBef>
          <a:spcPct val="0"/>
        </a:spcBef>
        <a:spcAft>
          <a:spcPct val="0"/>
        </a:spcAft>
        <a:defRPr kumimoji="1" sz="2400">
          <a:solidFill>
            <a:schemeClr val="tx1"/>
          </a:solidFill>
          <a:latin typeface="HGP創英角ｺﾞｼｯｸUB" pitchFamily="50" charset="-128"/>
          <a:ea typeface="HGP創英角ｺﾞｼｯｸUB" pitchFamily="50" charset="-128"/>
        </a:defRPr>
      </a:lvl3pPr>
      <a:lvl4pPr algn="l" rtl="0" fontAlgn="base">
        <a:spcBef>
          <a:spcPct val="0"/>
        </a:spcBef>
        <a:spcAft>
          <a:spcPct val="0"/>
        </a:spcAft>
        <a:defRPr kumimoji="1" sz="2400">
          <a:solidFill>
            <a:schemeClr val="tx1"/>
          </a:solidFill>
          <a:latin typeface="HGP創英角ｺﾞｼｯｸUB" pitchFamily="50" charset="-128"/>
          <a:ea typeface="HGP創英角ｺﾞｼｯｸUB" pitchFamily="50" charset="-128"/>
        </a:defRPr>
      </a:lvl4pPr>
      <a:lvl5pPr algn="l" rtl="0" fontAlgn="base">
        <a:spcBef>
          <a:spcPct val="0"/>
        </a:spcBef>
        <a:spcAft>
          <a:spcPct val="0"/>
        </a:spcAft>
        <a:defRPr kumimoji="1" sz="2400">
          <a:solidFill>
            <a:schemeClr val="tx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400">
          <a:solidFill>
            <a:schemeClr val="tx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400">
          <a:solidFill>
            <a:schemeClr val="tx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400">
          <a:solidFill>
            <a:schemeClr val="tx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400">
          <a:solidFill>
            <a:schemeClr val="tx1"/>
          </a:solidFill>
          <a:latin typeface="HGP創英角ｺﾞｼｯｸUB" pitchFamily="50" charset="-128"/>
          <a:ea typeface="HGP創英角ｺﾞｼｯｸUB"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3">
            <a:extLst>
              <a:ext uri="{FF2B5EF4-FFF2-40B4-BE49-F238E27FC236}">
                <a16:creationId xmlns:a16="http://schemas.microsoft.com/office/drawing/2014/main" id="{4C471B69-B4E3-47F9-AA1F-63092147366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39954" b="32796"/>
          <a:stretch>
            <a:fillRect/>
          </a:stretch>
        </p:blipFill>
        <p:spPr bwMode="auto">
          <a:xfrm>
            <a:off x="1471" y="652252"/>
            <a:ext cx="9904529" cy="51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Codos_Grid_201008" hidden="1">
            <a:extLst>
              <a:ext uri="{FF2B5EF4-FFF2-40B4-BE49-F238E27FC236}">
                <a16:creationId xmlns:a16="http://schemas.microsoft.com/office/drawing/2014/main" id="{ADC3C6CC-F2D5-4DCE-AD5E-6F32E5724051}"/>
              </a:ext>
            </a:extLst>
          </p:cNvPr>
          <p:cNvGrpSpPr>
            <a:grpSpLocks/>
          </p:cNvGrpSpPr>
          <p:nvPr/>
        </p:nvGrpSpPr>
        <p:grpSpPr bwMode="auto">
          <a:xfrm>
            <a:off x="817657" y="1125962"/>
            <a:ext cx="8270686" cy="4964598"/>
            <a:chOff x="449454" y="1189814"/>
            <a:chExt cx="8928993" cy="5472608"/>
          </a:xfrm>
        </p:grpSpPr>
        <p:sp>
          <p:nvSpPr>
            <p:cNvPr id="1030" name="Line 99" hidden="1">
              <a:extLst>
                <a:ext uri="{FF2B5EF4-FFF2-40B4-BE49-F238E27FC236}">
                  <a16:creationId xmlns:a16="http://schemas.microsoft.com/office/drawing/2014/main" id="{F25FDF18-549C-4B0C-90C9-7E837EBD4647}"/>
                </a:ext>
              </a:extLst>
            </p:cNvPr>
            <p:cNvSpPr>
              <a:spLocks noChangeShapeType="1"/>
            </p:cNvSpPr>
            <p:nvPr userDrawn="1"/>
          </p:nvSpPr>
          <p:spPr bwMode="auto">
            <a:xfrm>
              <a:off x="477126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31" name="Line 99" hidden="1">
              <a:extLst>
                <a:ext uri="{FF2B5EF4-FFF2-40B4-BE49-F238E27FC236}">
                  <a16:creationId xmlns:a16="http://schemas.microsoft.com/office/drawing/2014/main" id="{B0008201-F289-4B5C-89D4-4DF33AB5773F}"/>
                </a:ext>
              </a:extLst>
            </p:cNvPr>
            <p:cNvSpPr>
              <a:spLocks noChangeShapeType="1"/>
            </p:cNvSpPr>
            <p:nvPr userDrawn="1"/>
          </p:nvSpPr>
          <p:spPr bwMode="auto">
            <a:xfrm>
              <a:off x="318575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32" name="Line 99" hidden="1">
              <a:extLst>
                <a:ext uri="{FF2B5EF4-FFF2-40B4-BE49-F238E27FC236}">
                  <a16:creationId xmlns:a16="http://schemas.microsoft.com/office/drawing/2014/main" id="{BFEE757A-DD57-4D0A-B92F-9270D3F0FCA0}"/>
                </a:ext>
              </a:extLst>
            </p:cNvPr>
            <p:cNvSpPr>
              <a:spLocks noChangeShapeType="1"/>
            </p:cNvSpPr>
            <p:nvPr userDrawn="1"/>
          </p:nvSpPr>
          <p:spPr bwMode="auto">
            <a:xfrm>
              <a:off x="304174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33" name="Line 99" hidden="1">
              <a:extLst>
                <a:ext uri="{FF2B5EF4-FFF2-40B4-BE49-F238E27FC236}">
                  <a16:creationId xmlns:a16="http://schemas.microsoft.com/office/drawing/2014/main" id="{F92FA6AE-CAA4-4457-9FFB-D1D569CA616A}"/>
                </a:ext>
              </a:extLst>
            </p:cNvPr>
            <p:cNvSpPr>
              <a:spLocks noChangeShapeType="1"/>
            </p:cNvSpPr>
            <p:nvPr userDrawn="1"/>
          </p:nvSpPr>
          <p:spPr bwMode="auto">
            <a:xfrm>
              <a:off x="289772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34" name="Line 99" hidden="1">
              <a:extLst>
                <a:ext uri="{FF2B5EF4-FFF2-40B4-BE49-F238E27FC236}">
                  <a16:creationId xmlns:a16="http://schemas.microsoft.com/office/drawing/2014/main" id="{45D1106A-D697-4119-8224-53D8093247DB}"/>
                </a:ext>
              </a:extLst>
            </p:cNvPr>
            <p:cNvSpPr>
              <a:spLocks noChangeShapeType="1"/>
            </p:cNvSpPr>
            <p:nvPr userDrawn="1"/>
          </p:nvSpPr>
          <p:spPr bwMode="auto">
            <a:xfrm>
              <a:off x="275371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35" name="Line 99" hidden="1">
              <a:extLst>
                <a:ext uri="{FF2B5EF4-FFF2-40B4-BE49-F238E27FC236}">
                  <a16:creationId xmlns:a16="http://schemas.microsoft.com/office/drawing/2014/main" id="{A3ACB44B-100B-4E0E-BBC4-D89749C3A219}"/>
                </a:ext>
              </a:extLst>
            </p:cNvPr>
            <p:cNvSpPr>
              <a:spLocks noChangeShapeType="1"/>
            </p:cNvSpPr>
            <p:nvPr userDrawn="1"/>
          </p:nvSpPr>
          <p:spPr bwMode="auto">
            <a:xfrm>
              <a:off x="260969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36" name="Line 99" hidden="1">
              <a:extLst>
                <a:ext uri="{FF2B5EF4-FFF2-40B4-BE49-F238E27FC236}">
                  <a16:creationId xmlns:a16="http://schemas.microsoft.com/office/drawing/2014/main" id="{0F745804-E791-4B8F-A859-065794F04067}"/>
                </a:ext>
              </a:extLst>
            </p:cNvPr>
            <p:cNvSpPr>
              <a:spLocks noChangeShapeType="1"/>
            </p:cNvSpPr>
            <p:nvPr userDrawn="1"/>
          </p:nvSpPr>
          <p:spPr bwMode="auto">
            <a:xfrm>
              <a:off x="246567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37" name="Line 99" hidden="1">
              <a:extLst>
                <a:ext uri="{FF2B5EF4-FFF2-40B4-BE49-F238E27FC236}">
                  <a16:creationId xmlns:a16="http://schemas.microsoft.com/office/drawing/2014/main" id="{652C19EE-5CC0-4EA7-B74D-5C1145DCF4F4}"/>
                </a:ext>
              </a:extLst>
            </p:cNvPr>
            <p:cNvSpPr>
              <a:spLocks noChangeShapeType="1"/>
            </p:cNvSpPr>
            <p:nvPr userDrawn="1"/>
          </p:nvSpPr>
          <p:spPr bwMode="auto">
            <a:xfrm>
              <a:off x="232166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38" name="Line 99" hidden="1">
              <a:extLst>
                <a:ext uri="{FF2B5EF4-FFF2-40B4-BE49-F238E27FC236}">
                  <a16:creationId xmlns:a16="http://schemas.microsoft.com/office/drawing/2014/main" id="{0381C789-B7C6-41F7-B25D-B8F5C293C1A3}"/>
                </a:ext>
              </a:extLst>
            </p:cNvPr>
            <p:cNvSpPr>
              <a:spLocks noChangeShapeType="1"/>
            </p:cNvSpPr>
            <p:nvPr userDrawn="1"/>
          </p:nvSpPr>
          <p:spPr bwMode="auto">
            <a:xfrm>
              <a:off x="217764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39" name="Line 99" hidden="1">
              <a:extLst>
                <a:ext uri="{FF2B5EF4-FFF2-40B4-BE49-F238E27FC236}">
                  <a16:creationId xmlns:a16="http://schemas.microsoft.com/office/drawing/2014/main" id="{D258862D-BAEC-4830-A93C-AEACB0262B68}"/>
                </a:ext>
              </a:extLst>
            </p:cNvPr>
            <p:cNvSpPr>
              <a:spLocks noChangeShapeType="1"/>
            </p:cNvSpPr>
            <p:nvPr userDrawn="1"/>
          </p:nvSpPr>
          <p:spPr bwMode="auto">
            <a:xfrm>
              <a:off x="20336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40" name="Line 99" hidden="1">
              <a:extLst>
                <a:ext uri="{FF2B5EF4-FFF2-40B4-BE49-F238E27FC236}">
                  <a16:creationId xmlns:a16="http://schemas.microsoft.com/office/drawing/2014/main" id="{09C7BAD0-D4F1-4744-BE42-A77905197155}"/>
                </a:ext>
              </a:extLst>
            </p:cNvPr>
            <p:cNvSpPr>
              <a:spLocks noChangeShapeType="1"/>
            </p:cNvSpPr>
            <p:nvPr userDrawn="1"/>
          </p:nvSpPr>
          <p:spPr bwMode="auto">
            <a:xfrm>
              <a:off x="18896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41" name="Line 99" hidden="1">
              <a:extLst>
                <a:ext uri="{FF2B5EF4-FFF2-40B4-BE49-F238E27FC236}">
                  <a16:creationId xmlns:a16="http://schemas.microsoft.com/office/drawing/2014/main" id="{253A9F13-87A7-4521-BE53-2E6DE153F52B}"/>
                </a:ext>
              </a:extLst>
            </p:cNvPr>
            <p:cNvSpPr>
              <a:spLocks noChangeShapeType="1"/>
            </p:cNvSpPr>
            <p:nvPr userDrawn="1"/>
          </p:nvSpPr>
          <p:spPr bwMode="auto">
            <a:xfrm>
              <a:off x="17455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42" name="Line 99" hidden="1">
              <a:extLst>
                <a:ext uri="{FF2B5EF4-FFF2-40B4-BE49-F238E27FC236}">
                  <a16:creationId xmlns:a16="http://schemas.microsoft.com/office/drawing/2014/main" id="{8B7B81A7-DEEF-4DA2-AA72-D39227FDDB6F}"/>
                </a:ext>
              </a:extLst>
            </p:cNvPr>
            <p:cNvSpPr>
              <a:spLocks noChangeShapeType="1"/>
            </p:cNvSpPr>
            <p:nvPr userDrawn="1"/>
          </p:nvSpPr>
          <p:spPr bwMode="auto">
            <a:xfrm>
              <a:off x="16015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43" name="Line 99" hidden="1">
              <a:extLst>
                <a:ext uri="{FF2B5EF4-FFF2-40B4-BE49-F238E27FC236}">
                  <a16:creationId xmlns:a16="http://schemas.microsoft.com/office/drawing/2014/main" id="{F996723C-23E4-4EE8-8180-2228C0460F2A}"/>
                </a:ext>
              </a:extLst>
            </p:cNvPr>
            <p:cNvSpPr>
              <a:spLocks noChangeShapeType="1"/>
            </p:cNvSpPr>
            <p:nvPr userDrawn="1"/>
          </p:nvSpPr>
          <p:spPr bwMode="auto">
            <a:xfrm>
              <a:off x="14575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44" name="Line 99" hidden="1">
              <a:extLst>
                <a:ext uri="{FF2B5EF4-FFF2-40B4-BE49-F238E27FC236}">
                  <a16:creationId xmlns:a16="http://schemas.microsoft.com/office/drawing/2014/main" id="{D3A397C4-3A31-4F5F-8AB3-4E90A54EC415}"/>
                </a:ext>
              </a:extLst>
            </p:cNvPr>
            <p:cNvSpPr>
              <a:spLocks noChangeShapeType="1"/>
            </p:cNvSpPr>
            <p:nvPr userDrawn="1"/>
          </p:nvSpPr>
          <p:spPr bwMode="auto">
            <a:xfrm>
              <a:off x="131355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45" name="Line 99" hidden="1">
              <a:extLst>
                <a:ext uri="{FF2B5EF4-FFF2-40B4-BE49-F238E27FC236}">
                  <a16:creationId xmlns:a16="http://schemas.microsoft.com/office/drawing/2014/main" id="{4CB9DAFA-0285-4143-9CE6-B5E48C4DA674}"/>
                </a:ext>
              </a:extLst>
            </p:cNvPr>
            <p:cNvSpPr>
              <a:spLocks noChangeShapeType="1"/>
            </p:cNvSpPr>
            <p:nvPr userDrawn="1"/>
          </p:nvSpPr>
          <p:spPr bwMode="auto">
            <a:xfrm>
              <a:off x="116953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46" name="Line 99" hidden="1">
              <a:extLst>
                <a:ext uri="{FF2B5EF4-FFF2-40B4-BE49-F238E27FC236}">
                  <a16:creationId xmlns:a16="http://schemas.microsoft.com/office/drawing/2014/main" id="{ED63B253-8130-491D-813E-C60D5965567D}"/>
                </a:ext>
              </a:extLst>
            </p:cNvPr>
            <p:cNvSpPr>
              <a:spLocks noChangeShapeType="1"/>
            </p:cNvSpPr>
            <p:nvPr userDrawn="1"/>
          </p:nvSpPr>
          <p:spPr bwMode="auto">
            <a:xfrm>
              <a:off x="102551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47" name="Line 99" hidden="1">
              <a:extLst>
                <a:ext uri="{FF2B5EF4-FFF2-40B4-BE49-F238E27FC236}">
                  <a16:creationId xmlns:a16="http://schemas.microsoft.com/office/drawing/2014/main" id="{E5871548-1BB0-46F8-AB7F-0D6226BA7647}"/>
                </a:ext>
              </a:extLst>
            </p:cNvPr>
            <p:cNvSpPr>
              <a:spLocks noChangeShapeType="1"/>
            </p:cNvSpPr>
            <p:nvPr userDrawn="1"/>
          </p:nvSpPr>
          <p:spPr bwMode="auto">
            <a:xfrm>
              <a:off x="88150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48" name="Line 99" hidden="1">
              <a:extLst>
                <a:ext uri="{FF2B5EF4-FFF2-40B4-BE49-F238E27FC236}">
                  <a16:creationId xmlns:a16="http://schemas.microsoft.com/office/drawing/2014/main" id="{01E8CEFC-C415-4BC3-BD93-38E6E7C68571}"/>
                </a:ext>
              </a:extLst>
            </p:cNvPr>
            <p:cNvSpPr>
              <a:spLocks noChangeShapeType="1"/>
            </p:cNvSpPr>
            <p:nvPr userDrawn="1"/>
          </p:nvSpPr>
          <p:spPr bwMode="auto">
            <a:xfrm>
              <a:off x="73748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49" name="Line 99" hidden="1">
              <a:extLst>
                <a:ext uri="{FF2B5EF4-FFF2-40B4-BE49-F238E27FC236}">
                  <a16:creationId xmlns:a16="http://schemas.microsoft.com/office/drawing/2014/main" id="{D3C976E6-B627-4854-9726-492B16354DD4}"/>
                </a:ext>
              </a:extLst>
            </p:cNvPr>
            <p:cNvSpPr>
              <a:spLocks noChangeShapeType="1"/>
            </p:cNvSpPr>
            <p:nvPr userDrawn="1"/>
          </p:nvSpPr>
          <p:spPr bwMode="auto">
            <a:xfrm>
              <a:off x="5934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50" name="Line 99" hidden="1">
              <a:extLst>
                <a:ext uri="{FF2B5EF4-FFF2-40B4-BE49-F238E27FC236}">
                  <a16:creationId xmlns:a16="http://schemas.microsoft.com/office/drawing/2014/main" id="{1A77E154-F428-49CB-AAC9-1FC123331659}"/>
                </a:ext>
              </a:extLst>
            </p:cNvPr>
            <p:cNvSpPr>
              <a:spLocks noChangeShapeType="1"/>
            </p:cNvSpPr>
            <p:nvPr userDrawn="1"/>
          </p:nvSpPr>
          <p:spPr bwMode="auto">
            <a:xfrm>
              <a:off x="361780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51" name="Line 99" hidden="1">
              <a:extLst>
                <a:ext uri="{FF2B5EF4-FFF2-40B4-BE49-F238E27FC236}">
                  <a16:creationId xmlns:a16="http://schemas.microsoft.com/office/drawing/2014/main" id="{8262EA77-10CE-4643-B327-D85D4BE4B34B}"/>
                </a:ext>
              </a:extLst>
            </p:cNvPr>
            <p:cNvSpPr>
              <a:spLocks noChangeShapeType="1"/>
            </p:cNvSpPr>
            <p:nvPr userDrawn="1"/>
          </p:nvSpPr>
          <p:spPr bwMode="auto">
            <a:xfrm>
              <a:off x="347379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52" name="Line 99" hidden="1">
              <a:extLst>
                <a:ext uri="{FF2B5EF4-FFF2-40B4-BE49-F238E27FC236}">
                  <a16:creationId xmlns:a16="http://schemas.microsoft.com/office/drawing/2014/main" id="{BB27A65F-63B7-49F9-9278-DB101A86476D}"/>
                </a:ext>
              </a:extLst>
            </p:cNvPr>
            <p:cNvSpPr>
              <a:spLocks noChangeShapeType="1"/>
            </p:cNvSpPr>
            <p:nvPr userDrawn="1"/>
          </p:nvSpPr>
          <p:spPr bwMode="auto">
            <a:xfrm>
              <a:off x="332977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53" name="Line 99" hidden="1">
              <a:extLst>
                <a:ext uri="{FF2B5EF4-FFF2-40B4-BE49-F238E27FC236}">
                  <a16:creationId xmlns:a16="http://schemas.microsoft.com/office/drawing/2014/main" id="{0B291B25-0AD6-41EB-9096-B80AF8E8188D}"/>
                </a:ext>
              </a:extLst>
            </p:cNvPr>
            <p:cNvSpPr>
              <a:spLocks noChangeShapeType="1"/>
            </p:cNvSpPr>
            <p:nvPr userDrawn="1"/>
          </p:nvSpPr>
          <p:spPr bwMode="auto">
            <a:xfrm>
              <a:off x="404985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54" name="Line 99" hidden="1">
              <a:extLst>
                <a:ext uri="{FF2B5EF4-FFF2-40B4-BE49-F238E27FC236}">
                  <a16:creationId xmlns:a16="http://schemas.microsoft.com/office/drawing/2014/main" id="{21EB37E0-E77E-493A-B3EA-2419601B0231}"/>
                </a:ext>
              </a:extLst>
            </p:cNvPr>
            <p:cNvSpPr>
              <a:spLocks noChangeShapeType="1"/>
            </p:cNvSpPr>
            <p:nvPr userDrawn="1"/>
          </p:nvSpPr>
          <p:spPr bwMode="auto">
            <a:xfrm>
              <a:off x="390583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55" name="Line 99" hidden="1">
              <a:extLst>
                <a:ext uri="{FF2B5EF4-FFF2-40B4-BE49-F238E27FC236}">
                  <a16:creationId xmlns:a16="http://schemas.microsoft.com/office/drawing/2014/main" id="{6EA274DB-CEE9-4A15-A3CE-71D35CAB849D}"/>
                </a:ext>
              </a:extLst>
            </p:cNvPr>
            <p:cNvSpPr>
              <a:spLocks noChangeShapeType="1"/>
            </p:cNvSpPr>
            <p:nvPr userDrawn="1"/>
          </p:nvSpPr>
          <p:spPr bwMode="auto">
            <a:xfrm>
              <a:off x="376182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56" name="Line 99" hidden="1">
              <a:extLst>
                <a:ext uri="{FF2B5EF4-FFF2-40B4-BE49-F238E27FC236}">
                  <a16:creationId xmlns:a16="http://schemas.microsoft.com/office/drawing/2014/main" id="{3ED90FEE-BAA3-4DCA-A8CF-4171F1DA20A0}"/>
                </a:ext>
              </a:extLst>
            </p:cNvPr>
            <p:cNvSpPr>
              <a:spLocks noChangeShapeType="1"/>
            </p:cNvSpPr>
            <p:nvPr userDrawn="1"/>
          </p:nvSpPr>
          <p:spPr bwMode="auto">
            <a:xfrm>
              <a:off x="448323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57" name="Line 99" hidden="1">
              <a:extLst>
                <a:ext uri="{FF2B5EF4-FFF2-40B4-BE49-F238E27FC236}">
                  <a16:creationId xmlns:a16="http://schemas.microsoft.com/office/drawing/2014/main" id="{0266AEBC-4F02-4B53-A620-5CBDA59C6523}"/>
                </a:ext>
              </a:extLst>
            </p:cNvPr>
            <p:cNvSpPr>
              <a:spLocks noChangeShapeType="1"/>
            </p:cNvSpPr>
            <p:nvPr userDrawn="1"/>
          </p:nvSpPr>
          <p:spPr bwMode="auto">
            <a:xfrm>
              <a:off x="433922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58" name="Line 99" hidden="1">
              <a:extLst>
                <a:ext uri="{FF2B5EF4-FFF2-40B4-BE49-F238E27FC236}">
                  <a16:creationId xmlns:a16="http://schemas.microsoft.com/office/drawing/2014/main" id="{4C0219E6-03D0-46C0-8BBB-F44C4545322E}"/>
                </a:ext>
              </a:extLst>
            </p:cNvPr>
            <p:cNvSpPr>
              <a:spLocks noChangeShapeType="1"/>
            </p:cNvSpPr>
            <p:nvPr userDrawn="1"/>
          </p:nvSpPr>
          <p:spPr bwMode="auto">
            <a:xfrm>
              <a:off x="41938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59" name="Line 99" hidden="1">
              <a:extLst>
                <a:ext uri="{FF2B5EF4-FFF2-40B4-BE49-F238E27FC236}">
                  <a16:creationId xmlns:a16="http://schemas.microsoft.com/office/drawing/2014/main" id="{CCE44308-273B-49C1-9BDB-E940FE31782A}"/>
                </a:ext>
              </a:extLst>
            </p:cNvPr>
            <p:cNvSpPr>
              <a:spLocks noChangeShapeType="1"/>
            </p:cNvSpPr>
            <p:nvPr userDrawn="1"/>
          </p:nvSpPr>
          <p:spPr bwMode="auto">
            <a:xfrm>
              <a:off x="462725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60" name="Line 99" hidden="1">
              <a:extLst>
                <a:ext uri="{FF2B5EF4-FFF2-40B4-BE49-F238E27FC236}">
                  <a16:creationId xmlns:a16="http://schemas.microsoft.com/office/drawing/2014/main" id="{30FC1401-C82C-43D1-BE9A-D19451D3304D}"/>
                </a:ext>
              </a:extLst>
            </p:cNvPr>
            <p:cNvSpPr>
              <a:spLocks noChangeShapeType="1"/>
            </p:cNvSpPr>
            <p:nvPr userDrawn="1"/>
          </p:nvSpPr>
          <p:spPr bwMode="auto">
            <a:xfrm>
              <a:off x="92344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61" name="Line 99" hidden="1">
              <a:extLst>
                <a:ext uri="{FF2B5EF4-FFF2-40B4-BE49-F238E27FC236}">
                  <a16:creationId xmlns:a16="http://schemas.microsoft.com/office/drawing/2014/main" id="{AA93F97B-2154-4ABD-9996-CD8D3FB38065}"/>
                </a:ext>
              </a:extLst>
            </p:cNvPr>
            <p:cNvSpPr>
              <a:spLocks noChangeShapeType="1"/>
            </p:cNvSpPr>
            <p:nvPr userDrawn="1"/>
          </p:nvSpPr>
          <p:spPr bwMode="auto">
            <a:xfrm>
              <a:off x="765025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62" name="Line 99" hidden="1">
              <a:extLst>
                <a:ext uri="{FF2B5EF4-FFF2-40B4-BE49-F238E27FC236}">
                  <a16:creationId xmlns:a16="http://schemas.microsoft.com/office/drawing/2014/main" id="{BF0687AF-3C7E-42E5-A1F8-DB56368F2DA6}"/>
                </a:ext>
              </a:extLst>
            </p:cNvPr>
            <p:cNvSpPr>
              <a:spLocks noChangeShapeType="1"/>
            </p:cNvSpPr>
            <p:nvPr userDrawn="1"/>
          </p:nvSpPr>
          <p:spPr bwMode="auto">
            <a:xfrm>
              <a:off x="750623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63" name="Line 99" hidden="1">
              <a:extLst>
                <a:ext uri="{FF2B5EF4-FFF2-40B4-BE49-F238E27FC236}">
                  <a16:creationId xmlns:a16="http://schemas.microsoft.com/office/drawing/2014/main" id="{853E1639-FA5A-42C8-A3F4-103B890B1D13}"/>
                </a:ext>
              </a:extLst>
            </p:cNvPr>
            <p:cNvSpPr>
              <a:spLocks noChangeShapeType="1"/>
            </p:cNvSpPr>
            <p:nvPr userDrawn="1"/>
          </p:nvSpPr>
          <p:spPr bwMode="auto">
            <a:xfrm>
              <a:off x="736222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64" name="Line 99" hidden="1">
              <a:extLst>
                <a:ext uri="{FF2B5EF4-FFF2-40B4-BE49-F238E27FC236}">
                  <a16:creationId xmlns:a16="http://schemas.microsoft.com/office/drawing/2014/main" id="{FF0F21E1-1933-421E-BC16-9A6F1C2F6610}"/>
                </a:ext>
              </a:extLst>
            </p:cNvPr>
            <p:cNvSpPr>
              <a:spLocks noChangeShapeType="1"/>
            </p:cNvSpPr>
            <p:nvPr userDrawn="1"/>
          </p:nvSpPr>
          <p:spPr bwMode="auto">
            <a:xfrm>
              <a:off x="721820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65" name="Line 99" hidden="1">
              <a:extLst>
                <a:ext uri="{FF2B5EF4-FFF2-40B4-BE49-F238E27FC236}">
                  <a16:creationId xmlns:a16="http://schemas.microsoft.com/office/drawing/2014/main" id="{5F861BD5-1CEF-4918-B096-FC58147F64A8}"/>
                </a:ext>
              </a:extLst>
            </p:cNvPr>
            <p:cNvSpPr>
              <a:spLocks noChangeShapeType="1"/>
            </p:cNvSpPr>
            <p:nvPr userDrawn="1"/>
          </p:nvSpPr>
          <p:spPr bwMode="auto">
            <a:xfrm>
              <a:off x="707419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66" name="Line 99" hidden="1">
              <a:extLst>
                <a:ext uri="{FF2B5EF4-FFF2-40B4-BE49-F238E27FC236}">
                  <a16:creationId xmlns:a16="http://schemas.microsoft.com/office/drawing/2014/main" id="{DAAC1024-32F2-4E3A-AD4A-EC42ED464E93}"/>
                </a:ext>
              </a:extLst>
            </p:cNvPr>
            <p:cNvSpPr>
              <a:spLocks noChangeShapeType="1"/>
            </p:cNvSpPr>
            <p:nvPr userDrawn="1"/>
          </p:nvSpPr>
          <p:spPr bwMode="auto">
            <a:xfrm>
              <a:off x="693017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67" name="Line 99" hidden="1">
              <a:extLst>
                <a:ext uri="{FF2B5EF4-FFF2-40B4-BE49-F238E27FC236}">
                  <a16:creationId xmlns:a16="http://schemas.microsoft.com/office/drawing/2014/main" id="{C0AC5A25-28EA-405D-BFF1-05B8C7D97228}"/>
                </a:ext>
              </a:extLst>
            </p:cNvPr>
            <p:cNvSpPr>
              <a:spLocks noChangeShapeType="1"/>
            </p:cNvSpPr>
            <p:nvPr userDrawn="1"/>
          </p:nvSpPr>
          <p:spPr bwMode="auto">
            <a:xfrm>
              <a:off x="678615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68" name="Line 99" hidden="1">
              <a:extLst>
                <a:ext uri="{FF2B5EF4-FFF2-40B4-BE49-F238E27FC236}">
                  <a16:creationId xmlns:a16="http://schemas.microsoft.com/office/drawing/2014/main" id="{EA5804F9-098C-41CE-9F67-8277B4F1303D}"/>
                </a:ext>
              </a:extLst>
            </p:cNvPr>
            <p:cNvSpPr>
              <a:spLocks noChangeShapeType="1"/>
            </p:cNvSpPr>
            <p:nvPr userDrawn="1"/>
          </p:nvSpPr>
          <p:spPr bwMode="auto">
            <a:xfrm>
              <a:off x="664214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69" name="Line 99" hidden="1">
              <a:extLst>
                <a:ext uri="{FF2B5EF4-FFF2-40B4-BE49-F238E27FC236}">
                  <a16:creationId xmlns:a16="http://schemas.microsoft.com/office/drawing/2014/main" id="{D1AA551B-AE53-45AA-AA49-B329C844D09C}"/>
                </a:ext>
              </a:extLst>
            </p:cNvPr>
            <p:cNvSpPr>
              <a:spLocks noChangeShapeType="1"/>
            </p:cNvSpPr>
            <p:nvPr userDrawn="1"/>
          </p:nvSpPr>
          <p:spPr bwMode="auto">
            <a:xfrm>
              <a:off x="649812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70" name="Line 99" hidden="1">
              <a:extLst>
                <a:ext uri="{FF2B5EF4-FFF2-40B4-BE49-F238E27FC236}">
                  <a16:creationId xmlns:a16="http://schemas.microsoft.com/office/drawing/2014/main" id="{DF6B2346-4317-424B-83E3-31082DC012D8}"/>
                </a:ext>
              </a:extLst>
            </p:cNvPr>
            <p:cNvSpPr>
              <a:spLocks noChangeShapeType="1"/>
            </p:cNvSpPr>
            <p:nvPr userDrawn="1"/>
          </p:nvSpPr>
          <p:spPr bwMode="auto">
            <a:xfrm>
              <a:off x="635411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71" name="Line 99" hidden="1">
              <a:extLst>
                <a:ext uri="{FF2B5EF4-FFF2-40B4-BE49-F238E27FC236}">
                  <a16:creationId xmlns:a16="http://schemas.microsoft.com/office/drawing/2014/main" id="{F2087C55-4C1A-4E03-B122-FCFF473D32CA}"/>
                </a:ext>
              </a:extLst>
            </p:cNvPr>
            <p:cNvSpPr>
              <a:spLocks noChangeShapeType="1"/>
            </p:cNvSpPr>
            <p:nvPr userDrawn="1"/>
          </p:nvSpPr>
          <p:spPr bwMode="auto">
            <a:xfrm>
              <a:off x="621009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72" name="Line 99" hidden="1">
              <a:extLst>
                <a:ext uri="{FF2B5EF4-FFF2-40B4-BE49-F238E27FC236}">
                  <a16:creationId xmlns:a16="http://schemas.microsoft.com/office/drawing/2014/main" id="{F18C5594-F2FC-4D9B-B630-6750D9B34D5F}"/>
                </a:ext>
              </a:extLst>
            </p:cNvPr>
            <p:cNvSpPr>
              <a:spLocks noChangeShapeType="1"/>
            </p:cNvSpPr>
            <p:nvPr userDrawn="1"/>
          </p:nvSpPr>
          <p:spPr bwMode="auto">
            <a:xfrm>
              <a:off x="606607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73" name="Line 99" hidden="1">
              <a:extLst>
                <a:ext uri="{FF2B5EF4-FFF2-40B4-BE49-F238E27FC236}">
                  <a16:creationId xmlns:a16="http://schemas.microsoft.com/office/drawing/2014/main" id="{FBDC3794-4D8D-4A53-A0A9-C244BCE0E429}"/>
                </a:ext>
              </a:extLst>
            </p:cNvPr>
            <p:cNvSpPr>
              <a:spLocks noChangeShapeType="1"/>
            </p:cNvSpPr>
            <p:nvPr userDrawn="1"/>
          </p:nvSpPr>
          <p:spPr bwMode="auto">
            <a:xfrm>
              <a:off x="592206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74" name="Line 99" hidden="1">
              <a:extLst>
                <a:ext uri="{FF2B5EF4-FFF2-40B4-BE49-F238E27FC236}">
                  <a16:creationId xmlns:a16="http://schemas.microsoft.com/office/drawing/2014/main" id="{C66F3EDD-21F2-4EF7-B060-5AA069636775}"/>
                </a:ext>
              </a:extLst>
            </p:cNvPr>
            <p:cNvSpPr>
              <a:spLocks noChangeShapeType="1"/>
            </p:cNvSpPr>
            <p:nvPr userDrawn="1"/>
          </p:nvSpPr>
          <p:spPr bwMode="auto">
            <a:xfrm>
              <a:off x="577804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75" name="Line 99" hidden="1">
              <a:extLst>
                <a:ext uri="{FF2B5EF4-FFF2-40B4-BE49-F238E27FC236}">
                  <a16:creationId xmlns:a16="http://schemas.microsoft.com/office/drawing/2014/main" id="{859D1A1D-9C30-4121-AACB-4220B6503999}"/>
                </a:ext>
              </a:extLst>
            </p:cNvPr>
            <p:cNvSpPr>
              <a:spLocks noChangeShapeType="1"/>
            </p:cNvSpPr>
            <p:nvPr userDrawn="1"/>
          </p:nvSpPr>
          <p:spPr bwMode="auto">
            <a:xfrm>
              <a:off x="56340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76" name="Line 99" hidden="1">
              <a:extLst>
                <a:ext uri="{FF2B5EF4-FFF2-40B4-BE49-F238E27FC236}">
                  <a16:creationId xmlns:a16="http://schemas.microsoft.com/office/drawing/2014/main" id="{7275B4CA-132F-4ACF-8442-3897CEC23556}"/>
                </a:ext>
              </a:extLst>
            </p:cNvPr>
            <p:cNvSpPr>
              <a:spLocks noChangeShapeType="1"/>
            </p:cNvSpPr>
            <p:nvPr userDrawn="1"/>
          </p:nvSpPr>
          <p:spPr bwMode="auto">
            <a:xfrm>
              <a:off x="54900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77" name="Line 99" hidden="1">
              <a:extLst>
                <a:ext uri="{FF2B5EF4-FFF2-40B4-BE49-F238E27FC236}">
                  <a16:creationId xmlns:a16="http://schemas.microsoft.com/office/drawing/2014/main" id="{0FB7E70B-B2E9-4A6A-82D8-02813C77EED1}"/>
                </a:ext>
              </a:extLst>
            </p:cNvPr>
            <p:cNvSpPr>
              <a:spLocks noChangeShapeType="1"/>
            </p:cNvSpPr>
            <p:nvPr userDrawn="1"/>
          </p:nvSpPr>
          <p:spPr bwMode="auto">
            <a:xfrm>
              <a:off x="53459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78" name="Line 99" hidden="1">
              <a:extLst>
                <a:ext uri="{FF2B5EF4-FFF2-40B4-BE49-F238E27FC236}">
                  <a16:creationId xmlns:a16="http://schemas.microsoft.com/office/drawing/2014/main" id="{CF226C99-5544-4DEE-82CF-6AAB73E86EC9}"/>
                </a:ext>
              </a:extLst>
            </p:cNvPr>
            <p:cNvSpPr>
              <a:spLocks noChangeShapeType="1"/>
            </p:cNvSpPr>
            <p:nvPr userDrawn="1"/>
          </p:nvSpPr>
          <p:spPr bwMode="auto">
            <a:xfrm>
              <a:off x="52019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79" name="Line 99" hidden="1">
              <a:extLst>
                <a:ext uri="{FF2B5EF4-FFF2-40B4-BE49-F238E27FC236}">
                  <a16:creationId xmlns:a16="http://schemas.microsoft.com/office/drawing/2014/main" id="{D50E4339-205D-449B-8531-251776BD73EE}"/>
                </a:ext>
              </a:extLst>
            </p:cNvPr>
            <p:cNvSpPr>
              <a:spLocks noChangeShapeType="1"/>
            </p:cNvSpPr>
            <p:nvPr userDrawn="1"/>
          </p:nvSpPr>
          <p:spPr bwMode="auto">
            <a:xfrm>
              <a:off x="50579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80" name="Line 99" hidden="1">
              <a:extLst>
                <a:ext uri="{FF2B5EF4-FFF2-40B4-BE49-F238E27FC236}">
                  <a16:creationId xmlns:a16="http://schemas.microsoft.com/office/drawing/2014/main" id="{5EFE775F-4C38-4178-AC55-1D5642E440A8}"/>
                </a:ext>
              </a:extLst>
            </p:cNvPr>
            <p:cNvSpPr>
              <a:spLocks noChangeShapeType="1"/>
            </p:cNvSpPr>
            <p:nvPr userDrawn="1"/>
          </p:nvSpPr>
          <p:spPr bwMode="auto">
            <a:xfrm>
              <a:off x="808230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81" name="Line 99" hidden="1">
              <a:extLst>
                <a:ext uri="{FF2B5EF4-FFF2-40B4-BE49-F238E27FC236}">
                  <a16:creationId xmlns:a16="http://schemas.microsoft.com/office/drawing/2014/main" id="{1605546A-AE43-4455-9FB5-D4A7E441141A}"/>
                </a:ext>
              </a:extLst>
            </p:cNvPr>
            <p:cNvSpPr>
              <a:spLocks noChangeShapeType="1"/>
            </p:cNvSpPr>
            <p:nvPr userDrawn="1"/>
          </p:nvSpPr>
          <p:spPr bwMode="auto">
            <a:xfrm>
              <a:off x="793828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82" name="Line 99" hidden="1">
              <a:extLst>
                <a:ext uri="{FF2B5EF4-FFF2-40B4-BE49-F238E27FC236}">
                  <a16:creationId xmlns:a16="http://schemas.microsoft.com/office/drawing/2014/main" id="{E695EE36-2816-47D2-9C11-62B690C9B55C}"/>
                </a:ext>
              </a:extLst>
            </p:cNvPr>
            <p:cNvSpPr>
              <a:spLocks noChangeShapeType="1"/>
            </p:cNvSpPr>
            <p:nvPr userDrawn="1"/>
          </p:nvSpPr>
          <p:spPr bwMode="auto">
            <a:xfrm>
              <a:off x="77942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83" name="Line 99" hidden="1">
              <a:extLst>
                <a:ext uri="{FF2B5EF4-FFF2-40B4-BE49-F238E27FC236}">
                  <a16:creationId xmlns:a16="http://schemas.microsoft.com/office/drawing/2014/main" id="{64969709-B7EB-4E94-A461-C6089B965C92}"/>
                </a:ext>
              </a:extLst>
            </p:cNvPr>
            <p:cNvSpPr>
              <a:spLocks noChangeShapeType="1"/>
            </p:cNvSpPr>
            <p:nvPr userDrawn="1"/>
          </p:nvSpPr>
          <p:spPr bwMode="auto">
            <a:xfrm>
              <a:off x="851435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84" name="Line 99" hidden="1">
              <a:extLst>
                <a:ext uri="{FF2B5EF4-FFF2-40B4-BE49-F238E27FC236}">
                  <a16:creationId xmlns:a16="http://schemas.microsoft.com/office/drawing/2014/main" id="{42AAD97F-1E31-4BF4-B873-B0486BE3AE0E}"/>
                </a:ext>
              </a:extLst>
            </p:cNvPr>
            <p:cNvSpPr>
              <a:spLocks noChangeShapeType="1"/>
            </p:cNvSpPr>
            <p:nvPr userDrawn="1"/>
          </p:nvSpPr>
          <p:spPr bwMode="auto">
            <a:xfrm>
              <a:off x="837033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85" name="Line 99" hidden="1">
              <a:extLst>
                <a:ext uri="{FF2B5EF4-FFF2-40B4-BE49-F238E27FC236}">
                  <a16:creationId xmlns:a16="http://schemas.microsoft.com/office/drawing/2014/main" id="{BC2AFC06-6718-495D-9EAE-31F07263F14A}"/>
                </a:ext>
              </a:extLst>
            </p:cNvPr>
            <p:cNvSpPr>
              <a:spLocks noChangeShapeType="1"/>
            </p:cNvSpPr>
            <p:nvPr userDrawn="1"/>
          </p:nvSpPr>
          <p:spPr bwMode="auto">
            <a:xfrm>
              <a:off x="822631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86" name="Line 99" hidden="1">
              <a:extLst>
                <a:ext uri="{FF2B5EF4-FFF2-40B4-BE49-F238E27FC236}">
                  <a16:creationId xmlns:a16="http://schemas.microsoft.com/office/drawing/2014/main" id="{9EAA4C8F-0A03-415C-8130-AFCCBA500457}"/>
                </a:ext>
              </a:extLst>
            </p:cNvPr>
            <p:cNvSpPr>
              <a:spLocks noChangeShapeType="1"/>
            </p:cNvSpPr>
            <p:nvPr userDrawn="1"/>
          </p:nvSpPr>
          <p:spPr bwMode="auto">
            <a:xfrm>
              <a:off x="89463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87" name="Line 99" hidden="1">
              <a:extLst>
                <a:ext uri="{FF2B5EF4-FFF2-40B4-BE49-F238E27FC236}">
                  <a16:creationId xmlns:a16="http://schemas.microsoft.com/office/drawing/2014/main" id="{0F78D5DD-4234-463C-A03D-13DC3BBE5C1C}"/>
                </a:ext>
              </a:extLst>
            </p:cNvPr>
            <p:cNvSpPr>
              <a:spLocks noChangeShapeType="1"/>
            </p:cNvSpPr>
            <p:nvPr userDrawn="1"/>
          </p:nvSpPr>
          <p:spPr bwMode="auto">
            <a:xfrm>
              <a:off x="88023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88" name="Line 99" hidden="1">
              <a:extLst>
                <a:ext uri="{FF2B5EF4-FFF2-40B4-BE49-F238E27FC236}">
                  <a16:creationId xmlns:a16="http://schemas.microsoft.com/office/drawing/2014/main" id="{FACEBA08-A300-4839-AB3A-F032DC80E180}"/>
                </a:ext>
              </a:extLst>
            </p:cNvPr>
            <p:cNvSpPr>
              <a:spLocks noChangeShapeType="1"/>
            </p:cNvSpPr>
            <p:nvPr userDrawn="1"/>
          </p:nvSpPr>
          <p:spPr bwMode="auto">
            <a:xfrm>
              <a:off x="86583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89" name="Line 99" hidden="1">
              <a:extLst>
                <a:ext uri="{FF2B5EF4-FFF2-40B4-BE49-F238E27FC236}">
                  <a16:creationId xmlns:a16="http://schemas.microsoft.com/office/drawing/2014/main" id="{22F2DC8D-970C-46D6-B773-27C115FD0DA9}"/>
                </a:ext>
              </a:extLst>
            </p:cNvPr>
            <p:cNvSpPr>
              <a:spLocks noChangeShapeType="1"/>
            </p:cNvSpPr>
            <p:nvPr userDrawn="1"/>
          </p:nvSpPr>
          <p:spPr bwMode="auto">
            <a:xfrm>
              <a:off x="90904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90" name="Line 99" hidden="1">
              <a:extLst>
                <a:ext uri="{FF2B5EF4-FFF2-40B4-BE49-F238E27FC236}">
                  <a16:creationId xmlns:a16="http://schemas.microsoft.com/office/drawing/2014/main" id="{F4D73CBA-0026-44CC-A5EC-9D0BD8D823ED}"/>
                </a:ext>
              </a:extLst>
            </p:cNvPr>
            <p:cNvSpPr>
              <a:spLocks noChangeShapeType="1"/>
            </p:cNvSpPr>
            <p:nvPr userDrawn="1"/>
          </p:nvSpPr>
          <p:spPr bwMode="auto">
            <a:xfrm rot="5400000" flipH="1">
              <a:off x="4913950" y="-39436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91" name="Line 99" hidden="1">
              <a:extLst>
                <a:ext uri="{FF2B5EF4-FFF2-40B4-BE49-F238E27FC236}">
                  <a16:creationId xmlns:a16="http://schemas.microsoft.com/office/drawing/2014/main" id="{18D52F6A-0D46-417B-9C9E-8E35850F45ED}"/>
                </a:ext>
              </a:extLst>
            </p:cNvPr>
            <p:cNvSpPr>
              <a:spLocks noChangeShapeType="1"/>
            </p:cNvSpPr>
            <p:nvPr userDrawn="1"/>
          </p:nvSpPr>
          <p:spPr bwMode="auto">
            <a:xfrm rot="5400000" flipH="1">
              <a:off x="4913950" y="-25034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92" name="Line 99" hidden="1">
              <a:extLst>
                <a:ext uri="{FF2B5EF4-FFF2-40B4-BE49-F238E27FC236}">
                  <a16:creationId xmlns:a16="http://schemas.microsoft.com/office/drawing/2014/main" id="{0B55977D-5032-48B7-BC02-E80D93B7D033}"/>
                </a:ext>
              </a:extLst>
            </p:cNvPr>
            <p:cNvSpPr>
              <a:spLocks noChangeShapeType="1"/>
            </p:cNvSpPr>
            <p:nvPr userDrawn="1"/>
          </p:nvSpPr>
          <p:spPr bwMode="auto">
            <a:xfrm rot="5400000" flipH="1">
              <a:off x="4913950" y="-10633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93" name="Line 99" hidden="1">
              <a:extLst>
                <a:ext uri="{FF2B5EF4-FFF2-40B4-BE49-F238E27FC236}">
                  <a16:creationId xmlns:a16="http://schemas.microsoft.com/office/drawing/2014/main" id="{EA7D8305-A666-40B5-9B95-94A009985D6C}"/>
                </a:ext>
              </a:extLst>
            </p:cNvPr>
            <p:cNvSpPr>
              <a:spLocks noChangeShapeType="1"/>
            </p:cNvSpPr>
            <p:nvPr userDrawn="1"/>
          </p:nvSpPr>
          <p:spPr bwMode="auto">
            <a:xfrm rot="5400000" flipH="1">
              <a:off x="4913950" y="3768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94" name="Line 99" hidden="1">
              <a:extLst>
                <a:ext uri="{FF2B5EF4-FFF2-40B4-BE49-F238E27FC236}">
                  <a16:creationId xmlns:a16="http://schemas.microsoft.com/office/drawing/2014/main" id="{1FF3B44C-306E-4652-930E-0EF364F7243E}"/>
                </a:ext>
              </a:extLst>
            </p:cNvPr>
            <p:cNvSpPr>
              <a:spLocks noChangeShapeType="1"/>
            </p:cNvSpPr>
            <p:nvPr userDrawn="1"/>
          </p:nvSpPr>
          <p:spPr bwMode="auto">
            <a:xfrm rot="5400000" flipH="1">
              <a:off x="4913950" y="181702"/>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95" name="Line 99" hidden="1">
              <a:extLst>
                <a:ext uri="{FF2B5EF4-FFF2-40B4-BE49-F238E27FC236}">
                  <a16:creationId xmlns:a16="http://schemas.microsoft.com/office/drawing/2014/main" id="{E857AB92-EC6D-4012-8578-8D754E9357AA}"/>
                </a:ext>
              </a:extLst>
            </p:cNvPr>
            <p:cNvSpPr>
              <a:spLocks noChangeShapeType="1"/>
            </p:cNvSpPr>
            <p:nvPr userDrawn="1"/>
          </p:nvSpPr>
          <p:spPr bwMode="auto">
            <a:xfrm rot="5400000" flipH="1">
              <a:off x="4913950" y="32571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96" name="Line 99" hidden="1">
              <a:extLst>
                <a:ext uri="{FF2B5EF4-FFF2-40B4-BE49-F238E27FC236}">
                  <a16:creationId xmlns:a16="http://schemas.microsoft.com/office/drawing/2014/main" id="{665E0613-9B76-4789-9484-65F26029D66F}"/>
                </a:ext>
              </a:extLst>
            </p:cNvPr>
            <p:cNvSpPr>
              <a:spLocks noChangeShapeType="1"/>
            </p:cNvSpPr>
            <p:nvPr userDrawn="1"/>
          </p:nvSpPr>
          <p:spPr bwMode="auto">
            <a:xfrm rot="5400000" flipH="1">
              <a:off x="4913950" y="46973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97" name="Line 99" hidden="1">
              <a:extLst>
                <a:ext uri="{FF2B5EF4-FFF2-40B4-BE49-F238E27FC236}">
                  <a16:creationId xmlns:a16="http://schemas.microsoft.com/office/drawing/2014/main" id="{03BE6B03-95F1-4BF5-B1E1-06398D297E30}"/>
                </a:ext>
              </a:extLst>
            </p:cNvPr>
            <p:cNvSpPr>
              <a:spLocks noChangeShapeType="1"/>
            </p:cNvSpPr>
            <p:nvPr userDrawn="1"/>
          </p:nvSpPr>
          <p:spPr bwMode="auto">
            <a:xfrm rot="5400000" flipH="1">
              <a:off x="4913950" y="61375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98" name="Line 99" hidden="1">
              <a:extLst>
                <a:ext uri="{FF2B5EF4-FFF2-40B4-BE49-F238E27FC236}">
                  <a16:creationId xmlns:a16="http://schemas.microsoft.com/office/drawing/2014/main" id="{4A3B0E5F-E6E2-4500-9885-5790E5FA511B}"/>
                </a:ext>
              </a:extLst>
            </p:cNvPr>
            <p:cNvSpPr>
              <a:spLocks noChangeShapeType="1"/>
            </p:cNvSpPr>
            <p:nvPr userDrawn="1"/>
          </p:nvSpPr>
          <p:spPr bwMode="auto">
            <a:xfrm rot="5400000" flipH="1">
              <a:off x="4913950" y="75776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099" name="Line 99" hidden="1">
              <a:extLst>
                <a:ext uri="{FF2B5EF4-FFF2-40B4-BE49-F238E27FC236}">
                  <a16:creationId xmlns:a16="http://schemas.microsoft.com/office/drawing/2014/main" id="{10212445-ABC1-4A3C-9B76-A6F4161C8AEC}"/>
                </a:ext>
              </a:extLst>
            </p:cNvPr>
            <p:cNvSpPr>
              <a:spLocks noChangeShapeType="1"/>
            </p:cNvSpPr>
            <p:nvPr userDrawn="1"/>
          </p:nvSpPr>
          <p:spPr bwMode="auto">
            <a:xfrm rot="5400000" flipH="1">
              <a:off x="4913950" y="901783"/>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00" name="Line 99" hidden="1">
              <a:extLst>
                <a:ext uri="{FF2B5EF4-FFF2-40B4-BE49-F238E27FC236}">
                  <a16:creationId xmlns:a16="http://schemas.microsoft.com/office/drawing/2014/main" id="{8F1FACDC-B129-408A-AD5E-7FF3EC433D8D}"/>
                </a:ext>
              </a:extLst>
            </p:cNvPr>
            <p:cNvSpPr>
              <a:spLocks noChangeShapeType="1"/>
            </p:cNvSpPr>
            <p:nvPr userDrawn="1"/>
          </p:nvSpPr>
          <p:spPr bwMode="auto">
            <a:xfrm rot="5400000" flipH="1">
              <a:off x="4913950" y="104579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01" name="Line 99" hidden="1">
              <a:extLst>
                <a:ext uri="{FF2B5EF4-FFF2-40B4-BE49-F238E27FC236}">
                  <a16:creationId xmlns:a16="http://schemas.microsoft.com/office/drawing/2014/main" id="{E3A1EB49-9BCE-462E-AEEE-80CA8B4B66D8}"/>
                </a:ext>
              </a:extLst>
            </p:cNvPr>
            <p:cNvSpPr>
              <a:spLocks noChangeShapeType="1"/>
            </p:cNvSpPr>
            <p:nvPr userDrawn="1"/>
          </p:nvSpPr>
          <p:spPr bwMode="auto">
            <a:xfrm rot="5400000" flipH="1">
              <a:off x="4913950" y="118981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02" name="Line 99" hidden="1">
              <a:extLst>
                <a:ext uri="{FF2B5EF4-FFF2-40B4-BE49-F238E27FC236}">
                  <a16:creationId xmlns:a16="http://schemas.microsoft.com/office/drawing/2014/main" id="{232E738A-B758-4D7A-AAAA-3FD7F0C9DA96}"/>
                </a:ext>
              </a:extLst>
            </p:cNvPr>
            <p:cNvSpPr>
              <a:spLocks noChangeShapeType="1"/>
            </p:cNvSpPr>
            <p:nvPr userDrawn="1"/>
          </p:nvSpPr>
          <p:spPr bwMode="auto">
            <a:xfrm rot="5400000" flipH="1">
              <a:off x="4913950" y="133383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03" name="Line 99" hidden="1">
              <a:extLst>
                <a:ext uri="{FF2B5EF4-FFF2-40B4-BE49-F238E27FC236}">
                  <a16:creationId xmlns:a16="http://schemas.microsoft.com/office/drawing/2014/main" id="{38D3C002-9320-4283-8227-865D32E7B90B}"/>
                </a:ext>
              </a:extLst>
            </p:cNvPr>
            <p:cNvSpPr>
              <a:spLocks noChangeShapeType="1"/>
            </p:cNvSpPr>
            <p:nvPr userDrawn="1"/>
          </p:nvSpPr>
          <p:spPr bwMode="auto">
            <a:xfrm rot="5400000" flipH="1">
              <a:off x="4913950" y="147784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04" name="Line 99" hidden="1">
              <a:extLst>
                <a:ext uri="{FF2B5EF4-FFF2-40B4-BE49-F238E27FC236}">
                  <a16:creationId xmlns:a16="http://schemas.microsoft.com/office/drawing/2014/main" id="{D13ACAFE-127A-4161-A372-DCF974DCF562}"/>
                </a:ext>
              </a:extLst>
            </p:cNvPr>
            <p:cNvSpPr>
              <a:spLocks noChangeShapeType="1"/>
            </p:cNvSpPr>
            <p:nvPr userDrawn="1"/>
          </p:nvSpPr>
          <p:spPr bwMode="auto">
            <a:xfrm rot="5400000" flipH="1">
              <a:off x="4913950" y="1621862"/>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05" name="Line 99" hidden="1">
              <a:extLst>
                <a:ext uri="{FF2B5EF4-FFF2-40B4-BE49-F238E27FC236}">
                  <a16:creationId xmlns:a16="http://schemas.microsoft.com/office/drawing/2014/main" id="{7F9C538E-AEA4-43B8-9483-4C8CF7A371C9}"/>
                </a:ext>
              </a:extLst>
            </p:cNvPr>
            <p:cNvSpPr>
              <a:spLocks noChangeShapeType="1"/>
            </p:cNvSpPr>
            <p:nvPr userDrawn="1"/>
          </p:nvSpPr>
          <p:spPr bwMode="auto">
            <a:xfrm rot="5400000" flipH="1">
              <a:off x="4913950" y="176587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06" name="Line 99" hidden="1">
              <a:extLst>
                <a:ext uri="{FF2B5EF4-FFF2-40B4-BE49-F238E27FC236}">
                  <a16:creationId xmlns:a16="http://schemas.microsoft.com/office/drawing/2014/main" id="{FA255A4A-B776-434C-A9D3-2F4E6E4AD09E}"/>
                </a:ext>
              </a:extLst>
            </p:cNvPr>
            <p:cNvSpPr>
              <a:spLocks noChangeShapeType="1"/>
            </p:cNvSpPr>
            <p:nvPr userDrawn="1"/>
          </p:nvSpPr>
          <p:spPr bwMode="auto">
            <a:xfrm rot="5400000" flipH="1">
              <a:off x="4913950" y="190989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07" name="Line 99" hidden="1">
              <a:extLst>
                <a:ext uri="{FF2B5EF4-FFF2-40B4-BE49-F238E27FC236}">
                  <a16:creationId xmlns:a16="http://schemas.microsoft.com/office/drawing/2014/main" id="{BC0F0E40-6B98-48FF-AF94-C07668EE208D}"/>
                </a:ext>
              </a:extLst>
            </p:cNvPr>
            <p:cNvSpPr>
              <a:spLocks noChangeShapeType="1"/>
            </p:cNvSpPr>
            <p:nvPr userDrawn="1"/>
          </p:nvSpPr>
          <p:spPr bwMode="auto">
            <a:xfrm rot="5400000" flipH="1">
              <a:off x="4913950" y="205391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08" name="Line 99" hidden="1">
              <a:extLst>
                <a:ext uri="{FF2B5EF4-FFF2-40B4-BE49-F238E27FC236}">
                  <a16:creationId xmlns:a16="http://schemas.microsoft.com/office/drawing/2014/main" id="{DE60FD4B-4949-4D10-ACBA-BE65D869B1F0}"/>
                </a:ext>
              </a:extLst>
            </p:cNvPr>
            <p:cNvSpPr>
              <a:spLocks noChangeShapeType="1"/>
            </p:cNvSpPr>
            <p:nvPr userDrawn="1"/>
          </p:nvSpPr>
          <p:spPr bwMode="auto">
            <a:xfrm rot="5400000" flipH="1">
              <a:off x="4913950" y="-68239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09" name="Line 99" hidden="1">
              <a:extLst>
                <a:ext uri="{FF2B5EF4-FFF2-40B4-BE49-F238E27FC236}">
                  <a16:creationId xmlns:a16="http://schemas.microsoft.com/office/drawing/2014/main" id="{18FED193-C70C-4A47-9695-123F14F38F41}"/>
                </a:ext>
              </a:extLst>
            </p:cNvPr>
            <p:cNvSpPr>
              <a:spLocks noChangeShapeType="1"/>
            </p:cNvSpPr>
            <p:nvPr userDrawn="1"/>
          </p:nvSpPr>
          <p:spPr bwMode="auto">
            <a:xfrm rot="5400000" flipH="1">
              <a:off x="4913950" y="-82641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10" name="Line 99" hidden="1">
              <a:extLst>
                <a:ext uri="{FF2B5EF4-FFF2-40B4-BE49-F238E27FC236}">
                  <a16:creationId xmlns:a16="http://schemas.microsoft.com/office/drawing/2014/main" id="{29A8A03C-147A-431E-8400-DAA08563E1FE}"/>
                </a:ext>
              </a:extLst>
            </p:cNvPr>
            <p:cNvSpPr>
              <a:spLocks noChangeShapeType="1"/>
            </p:cNvSpPr>
            <p:nvPr userDrawn="1"/>
          </p:nvSpPr>
          <p:spPr bwMode="auto">
            <a:xfrm rot="5400000" flipH="1">
              <a:off x="4913950" y="-970425"/>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11" name="Line 99" hidden="1">
              <a:extLst>
                <a:ext uri="{FF2B5EF4-FFF2-40B4-BE49-F238E27FC236}">
                  <a16:creationId xmlns:a16="http://schemas.microsoft.com/office/drawing/2014/main" id="{B6AF85C9-3D9F-4E15-8496-CE19FFD6D5C5}"/>
                </a:ext>
              </a:extLst>
            </p:cNvPr>
            <p:cNvSpPr>
              <a:spLocks noChangeShapeType="1"/>
            </p:cNvSpPr>
            <p:nvPr userDrawn="1"/>
          </p:nvSpPr>
          <p:spPr bwMode="auto">
            <a:xfrm rot="5400000" flipH="1">
              <a:off x="4913950" y="-111444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12" name="Line 99" hidden="1">
              <a:extLst>
                <a:ext uri="{FF2B5EF4-FFF2-40B4-BE49-F238E27FC236}">
                  <a16:creationId xmlns:a16="http://schemas.microsoft.com/office/drawing/2014/main" id="{A8044D76-072B-4433-9B69-00B730558E7B}"/>
                </a:ext>
              </a:extLst>
            </p:cNvPr>
            <p:cNvSpPr>
              <a:spLocks noChangeShapeType="1"/>
            </p:cNvSpPr>
            <p:nvPr userDrawn="1"/>
          </p:nvSpPr>
          <p:spPr bwMode="auto">
            <a:xfrm rot="5400000" flipH="1">
              <a:off x="4913950" y="-1258457"/>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13" name="Line 99" hidden="1">
              <a:extLst>
                <a:ext uri="{FF2B5EF4-FFF2-40B4-BE49-F238E27FC236}">
                  <a16:creationId xmlns:a16="http://schemas.microsoft.com/office/drawing/2014/main" id="{1D56E8EE-A56B-4CCD-AF43-E9DE22CB38E8}"/>
                </a:ext>
              </a:extLst>
            </p:cNvPr>
            <p:cNvSpPr>
              <a:spLocks noChangeShapeType="1"/>
            </p:cNvSpPr>
            <p:nvPr userDrawn="1"/>
          </p:nvSpPr>
          <p:spPr bwMode="auto">
            <a:xfrm rot="5400000" flipH="1">
              <a:off x="4913950" y="-1402473"/>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14" name="Line 99" hidden="1">
              <a:extLst>
                <a:ext uri="{FF2B5EF4-FFF2-40B4-BE49-F238E27FC236}">
                  <a16:creationId xmlns:a16="http://schemas.microsoft.com/office/drawing/2014/main" id="{E53C13D7-9E5E-4E49-BF1A-A184C042B4B9}"/>
                </a:ext>
              </a:extLst>
            </p:cNvPr>
            <p:cNvSpPr>
              <a:spLocks noChangeShapeType="1"/>
            </p:cNvSpPr>
            <p:nvPr userDrawn="1"/>
          </p:nvSpPr>
          <p:spPr bwMode="auto">
            <a:xfrm rot="5400000" flipH="1">
              <a:off x="4913950" y="-1546489"/>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15" name="Line 99" hidden="1">
              <a:extLst>
                <a:ext uri="{FF2B5EF4-FFF2-40B4-BE49-F238E27FC236}">
                  <a16:creationId xmlns:a16="http://schemas.microsoft.com/office/drawing/2014/main" id="{25F966D7-063F-44A7-B6CD-4EF562462671}"/>
                </a:ext>
              </a:extLst>
            </p:cNvPr>
            <p:cNvSpPr>
              <a:spLocks noChangeShapeType="1"/>
            </p:cNvSpPr>
            <p:nvPr userDrawn="1"/>
          </p:nvSpPr>
          <p:spPr bwMode="auto">
            <a:xfrm rot="5400000" flipH="1">
              <a:off x="4913950" y="-1690505"/>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16" name="Line 99" hidden="1">
              <a:extLst>
                <a:ext uri="{FF2B5EF4-FFF2-40B4-BE49-F238E27FC236}">
                  <a16:creationId xmlns:a16="http://schemas.microsoft.com/office/drawing/2014/main" id="{80F0D851-9B56-4639-8ECB-AD07825761AA}"/>
                </a:ext>
              </a:extLst>
            </p:cNvPr>
            <p:cNvSpPr>
              <a:spLocks noChangeShapeType="1"/>
            </p:cNvSpPr>
            <p:nvPr userDrawn="1"/>
          </p:nvSpPr>
          <p:spPr bwMode="auto">
            <a:xfrm rot="5400000" flipH="1">
              <a:off x="4913950" y="-183452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17" name="Line 99" hidden="1">
              <a:extLst>
                <a:ext uri="{FF2B5EF4-FFF2-40B4-BE49-F238E27FC236}">
                  <a16:creationId xmlns:a16="http://schemas.microsoft.com/office/drawing/2014/main" id="{FC4D4564-7AC5-43AB-86C1-11297C2FECA8}"/>
                </a:ext>
              </a:extLst>
            </p:cNvPr>
            <p:cNvSpPr>
              <a:spLocks noChangeShapeType="1"/>
            </p:cNvSpPr>
            <p:nvPr userDrawn="1"/>
          </p:nvSpPr>
          <p:spPr bwMode="auto">
            <a:xfrm rot="5400000" flipH="1">
              <a:off x="4913950" y="-1978537"/>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18" name="Line 99" hidden="1">
              <a:extLst>
                <a:ext uri="{FF2B5EF4-FFF2-40B4-BE49-F238E27FC236}">
                  <a16:creationId xmlns:a16="http://schemas.microsoft.com/office/drawing/2014/main" id="{B1A017D1-7D7D-4DF3-AB54-CA341CC257B2}"/>
                </a:ext>
              </a:extLst>
            </p:cNvPr>
            <p:cNvSpPr>
              <a:spLocks noChangeShapeType="1"/>
            </p:cNvSpPr>
            <p:nvPr userDrawn="1"/>
          </p:nvSpPr>
          <p:spPr bwMode="auto">
            <a:xfrm rot="5400000" flipH="1">
              <a:off x="4913951" y="-2122554"/>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19" name="Line 99" hidden="1">
              <a:extLst>
                <a:ext uri="{FF2B5EF4-FFF2-40B4-BE49-F238E27FC236}">
                  <a16:creationId xmlns:a16="http://schemas.microsoft.com/office/drawing/2014/main" id="{445B5358-A820-42DA-A04E-4CBE9844CC1B}"/>
                </a:ext>
              </a:extLst>
            </p:cNvPr>
            <p:cNvSpPr>
              <a:spLocks noChangeShapeType="1"/>
            </p:cNvSpPr>
            <p:nvPr userDrawn="1"/>
          </p:nvSpPr>
          <p:spPr bwMode="auto">
            <a:xfrm rot="5400000" flipH="1">
              <a:off x="4913951" y="-2266570"/>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20" name="Line 99" hidden="1">
              <a:extLst>
                <a:ext uri="{FF2B5EF4-FFF2-40B4-BE49-F238E27FC236}">
                  <a16:creationId xmlns:a16="http://schemas.microsoft.com/office/drawing/2014/main" id="{A6082864-8CAC-428E-897A-DE2596A10825}"/>
                </a:ext>
              </a:extLst>
            </p:cNvPr>
            <p:cNvSpPr>
              <a:spLocks noChangeShapeType="1"/>
            </p:cNvSpPr>
            <p:nvPr userDrawn="1"/>
          </p:nvSpPr>
          <p:spPr bwMode="auto">
            <a:xfrm rot="5400000" flipH="1">
              <a:off x="4913951" y="-2410587"/>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21" name="Line 99" hidden="1">
              <a:extLst>
                <a:ext uri="{FF2B5EF4-FFF2-40B4-BE49-F238E27FC236}">
                  <a16:creationId xmlns:a16="http://schemas.microsoft.com/office/drawing/2014/main" id="{209DA976-6E38-476C-9E83-A4FCC2E952F8}"/>
                </a:ext>
              </a:extLst>
            </p:cNvPr>
            <p:cNvSpPr>
              <a:spLocks noChangeShapeType="1"/>
            </p:cNvSpPr>
            <p:nvPr userDrawn="1"/>
          </p:nvSpPr>
          <p:spPr bwMode="auto">
            <a:xfrm rot="5400000" flipH="1">
              <a:off x="4913951" y="-2554603"/>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22" name="Line 99" hidden="1">
              <a:extLst>
                <a:ext uri="{FF2B5EF4-FFF2-40B4-BE49-F238E27FC236}">
                  <a16:creationId xmlns:a16="http://schemas.microsoft.com/office/drawing/2014/main" id="{6BCE09A2-051D-4B8D-B3F7-4C49D114CD70}"/>
                </a:ext>
              </a:extLst>
            </p:cNvPr>
            <p:cNvSpPr>
              <a:spLocks noChangeShapeType="1"/>
            </p:cNvSpPr>
            <p:nvPr userDrawn="1"/>
          </p:nvSpPr>
          <p:spPr bwMode="auto">
            <a:xfrm rot="5400000" flipH="1">
              <a:off x="4913951" y="-2698619"/>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23" name="Line 99" hidden="1">
              <a:extLst>
                <a:ext uri="{FF2B5EF4-FFF2-40B4-BE49-F238E27FC236}">
                  <a16:creationId xmlns:a16="http://schemas.microsoft.com/office/drawing/2014/main" id="{CE4D1EFB-8C8E-4C29-856B-CA8E91DC8B85}"/>
                </a:ext>
              </a:extLst>
            </p:cNvPr>
            <p:cNvSpPr>
              <a:spLocks noChangeShapeType="1"/>
            </p:cNvSpPr>
            <p:nvPr userDrawn="1"/>
          </p:nvSpPr>
          <p:spPr bwMode="auto">
            <a:xfrm rot="5400000" flipH="1">
              <a:off x="4913951" y="-2842635"/>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24" name="Line 99" hidden="1">
              <a:extLst>
                <a:ext uri="{FF2B5EF4-FFF2-40B4-BE49-F238E27FC236}">
                  <a16:creationId xmlns:a16="http://schemas.microsoft.com/office/drawing/2014/main" id="{812C0A5C-C237-4D14-A96A-1A1FF65FD74E}"/>
                </a:ext>
              </a:extLst>
            </p:cNvPr>
            <p:cNvSpPr>
              <a:spLocks noChangeShapeType="1"/>
            </p:cNvSpPr>
            <p:nvPr userDrawn="1"/>
          </p:nvSpPr>
          <p:spPr bwMode="auto">
            <a:xfrm rot="5400000" flipH="1">
              <a:off x="4913951" y="-2986651"/>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25" name="Line 99" hidden="1">
              <a:extLst>
                <a:ext uri="{FF2B5EF4-FFF2-40B4-BE49-F238E27FC236}">
                  <a16:creationId xmlns:a16="http://schemas.microsoft.com/office/drawing/2014/main" id="{92C95034-07FC-4FC6-B7D6-9DE12CD5C07F}"/>
                </a:ext>
              </a:extLst>
            </p:cNvPr>
            <p:cNvSpPr>
              <a:spLocks noChangeShapeType="1"/>
            </p:cNvSpPr>
            <p:nvPr userDrawn="1"/>
          </p:nvSpPr>
          <p:spPr bwMode="auto">
            <a:xfrm rot="5400000" flipH="1">
              <a:off x="4913951" y="-3130667"/>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26" name="Line 99" hidden="1">
              <a:extLst>
                <a:ext uri="{FF2B5EF4-FFF2-40B4-BE49-F238E27FC236}">
                  <a16:creationId xmlns:a16="http://schemas.microsoft.com/office/drawing/2014/main" id="{05A102B5-694A-4D5F-9337-603047D6CE73}"/>
                </a:ext>
              </a:extLst>
            </p:cNvPr>
            <p:cNvSpPr>
              <a:spLocks noChangeShapeType="1"/>
            </p:cNvSpPr>
            <p:nvPr userDrawn="1"/>
          </p:nvSpPr>
          <p:spPr bwMode="auto">
            <a:xfrm>
              <a:off x="4913950" y="1189814"/>
              <a:ext cx="0" cy="5472608"/>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sp>
          <p:nvSpPr>
            <p:cNvPr id="1127" name="正方形/長方形 336" hidden="1">
              <a:extLst>
                <a:ext uri="{FF2B5EF4-FFF2-40B4-BE49-F238E27FC236}">
                  <a16:creationId xmlns:a16="http://schemas.microsoft.com/office/drawing/2014/main" id="{C40246C7-7230-4780-9590-27FE844CC1ED}"/>
                </a:ext>
              </a:extLst>
            </p:cNvPr>
            <p:cNvSpPr>
              <a:spLocks noChangeArrowheads="1"/>
            </p:cNvSpPr>
            <p:nvPr userDrawn="1"/>
          </p:nvSpPr>
          <p:spPr bwMode="auto">
            <a:xfrm>
              <a:off x="449454" y="1189814"/>
              <a:ext cx="8928993" cy="5472608"/>
            </a:xfrm>
            <a:prstGeom prst="rect">
              <a:avLst/>
            </a:prstGeom>
            <a:noFill/>
            <a:ln w="9525">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lvl1pPr defTabSz="987425">
                <a:defRPr kumimoji="1" sz="2000">
                  <a:solidFill>
                    <a:schemeClr val="tx1"/>
                  </a:solidFill>
                  <a:latin typeface="Calibri" panose="020F0502020204030204" pitchFamily="34" charset="0"/>
                  <a:ea typeface="ＭＳ Ｐゴシック" panose="020B0600070205080204" pitchFamily="50" charset="-128"/>
                </a:defRPr>
              </a:lvl1pPr>
              <a:lvl2pPr marL="742950" indent="-285750" defTabSz="987425">
                <a:defRPr kumimoji="1" sz="2000">
                  <a:solidFill>
                    <a:schemeClr val="tx1"/>
                  </a:solidFill>
                  <a:latin typeface="Calibri" panose="020F0502020204030204" pitchFamily="34" charset="0"/>
                  <a:ea typeface="ＭＳ Ｐゴシック" panose="020B0600070205080204" pitchFamily="50" charset="-128"/>
                </a:defRPr>
              </a:lvl2pPr>
              <a:lvl3pPr marL="1143000" indent="-228600" defTabSz="987425">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987425">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87425">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defRPr/>
              </a:pPr>
              <a:endParaRPr lang="ja-JP" altLang="en-US" sz="1723"/>
            </a:p>
          </p:txBody>
        </p:sp>
        <p:sp>
          <p:nvSpPr>
            <p:cNvPr id="1128" name="Line 99" hidden="1">
              <a:extLst>
                <a:ext uri="{FF2B5EF4-FFF2-40B4-BE49-F238E27FC236}">
                  <a16:creationId xmlns:a16="http://schemas.microsoft.com/office/drawing/2014/main" id="{BA89B5C1-715C-4FFC-842C-28813061B355}"/>
                </a:ext>
              </a:extLst>
            </p:cNvPr>
            <p:cNvSpPr>
              <a:spLocks noChangeShapeType="1"/>
            </p:cNvSpPr>
            <p:nvPr userDrawn="1"/>
          </p:nvSpPr>
          <p:spPr bwMode="auto">
            <a:xfrm rot="5400000" flipH="1">
              <a:off x="4913950" y="-538377"/>
              <a:ext cx="0" cy="8928991"/>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ja-JP" altLang="en-US" sz="1633"/>
            </a:p>
          </p:txBody>
        </p:sp>
      </p:grpSp>
      <p:sp>
        <p:nvSpPr>
          <p:cNvPr id="341" name="スライド番号プレースホルダ 5">
            <a:extLst>
              <a:ext uri="{FF2B5EF4-FFF2-40B4-BE49-F238E27FC236}">
                <a16:creationId xmlns:a16="http://schemas.microsoft.com/office/drawing/2014/main" id="{1DD1434E-15E9-4F45-B25E-924A82E43CC8}"/>
              </a:ext>
            </a:extLst>
          </p:cNvPr>
          <p:cNvSpPr>
            <a:spLocks noGrp="1"/>
          </p:cNvSpPr>
          <p:nvPr>
            <p:ph type="sldNum" sz="quarter" idx="4"/>
          </p:nvPr>
        </p:nvSpPr>
        <p:spPr>
          <a:xfrm>
            <a:off x="9264816" y="6498038"/>
            <a:ext cx="291180" cy="195819"/>
          </a:xfrm>
          <a:prstGeom prst="rect">
            <a:avLst/>
          </a:prstGeom>
        </p:spPr>
        <p:txBody>
          <a:bodyPr vert="horz" wrap="none" lIns="0" tIns="0" rIns="0" bIns="0" numCol="1" anchor="ctr" anchorCtr="0" compatLnSpc="1">
            <a:prstTxWarp prst="textNoShape">
              <a:avLst/>
            </a:prstTxWarp>
            <a:noAutofit/>
          </a:bodyPr>
          <a:lstStyle>
            <a:lvl1pPr algn="r" eaLnBrk="1" hangingPunct="1">
              <a:defRPr sz="907">
                <a:solidFill>
                  <a:srgbClr val="000000"/>
                </a:solidFill>
                <a:latin typeface="Arial" panose="020B0604020202020204" pitchFamily="34" charset="0"/>
                <a:cs typeface="Arial" panose="020B0604020202020204" pitchFamily="34" charset="0"/>
              </a:defRPr>
            </a:lvl1pPr>
          </a:lstStyle>
          <a:p>
            <a:fld id="{26C679D5-5AAB-482A-AF35-FE655F1D5B5A}" type="slidenum">
              <a:rPr lang="ja-JP" altLang="en-US"/>
              <a:pPr/>
              <a:t>‹#›</a:t>
            </a:fld>
            <a:endParaRPr lang="ja-JP" altLang="en-US"/>
          </a:p>
        </p:txBody>
      </p:sp>
      <p:sp>
        <p:nvSpPr>
          <p:cNvPr id="1029" name="タイトル プレースホルダ 1">
            <a:extLst>
              <a:ext uri="{FF2B5EF4-FFF2-40B4-BE49-F238E27FC236}">
                <a16:creationId xmlns:a16="http://schemas.microsoft.com/office/drawing/2014/main" id="{6CC390C2-A421-4D1A-A964-B437AA4701EE}"/>
              </a:ext>
            </a:extLst>
          </p:cNvPr>
          <p:cNvSpPr>
            <a:spLocks noGrp="1"/>
          </p:cNvSpPr>
          <p:nvPr>
            <p:ph type="title"/>
          </p:nvPr>
        </p:nvSpPr>
        <p:spPr bwMode="auto">
          <a:xfrm>
            <a:off x="550007" y="424756"/>
            <a:ext cx="8804517" cy="39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3698106660"/>
      </p:ext>
    </p:extLst>
  </p:cSld>
  <p:clrMap bg1="lt1" tx1="dk1" bg2="lt2" tx2="dk2" accent1="accent1" accent2="accent2" accent3="accent3" accent4="accent4" accent5="accent5" accent6="accent6" hlink="hlink" folHlink="folHlink"/>
  <p:sldLayoutIdLst>
    <p:sldLayoutId id="2147483805" r:id="rId1"/>
    <p:sldLayoutId id="2147483806" r:id="rId2"/>
  </p:sldLayoutIdLst>
  <p:hf sldNum="0" hdr="0" ftr="0"/>
  <p:txStyles>
    <p:titleStyle>
      <a:lvl1pPr algn="l" defTabSz="945990" rtl="0" eaLnBrk="0" fontAlgn="base" hangingPunct="0">
        <a:spcBef>
          <a:spcPct val="0"/>
        </a:spcBef>
        <a:spcAft>
          <a:spcPct val="0"/>
        </a:spcAft>
        <a:defRPr kumimoji="1" sz="2177"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945990" rtl="0" eaLnBrk="0" fontAlgn="base" hangingPunct="0">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2pPr>
      <a:lvl3pPr algn="l" defTabSz="945990" rtl="0" eaLnBrk="0" fontAlgn="base" hangingPunct="0">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3pPr>
      <a:lvl4pPr algn="l" defTabSz="945990" rtl="0" eaLnBrk="0" fontAlgn="base" hangingPunct="0">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4pPr>
      <a:lvl5pPr algn="l" defTabSz="945990" rtl="0" eaLnBrk="0" fontAlgn="base" hangingPunct="0">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5pPr>
      <a:lvl6pPr marL="414680" algn="l" defTabSz="945990" rtl="0" fontAlgn="base">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6pPr>
      <a:lvl7pPr marL="829361" algn="l" defTabSz="945990" rtl="0" fontAlgn="base">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7pPr>
      <a:lvl8pPr marL="1244041" algn="l" defTabSz="945990" rtl="0" fontAlgn="base">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8pPr>
      <a:lvl9pPr marL="1658722" algn="l" defTabSz="945990" rtl="0" fontAlgn="base">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9pPr>
    </p:titleStyle>
    <p:bodyStyle>
      <a:lvl1pPr algn="l" defTabSz="945990" rtl="0" eaLnBrk="0" fontAlgn="base" hangingPunct="0">
        <a:spcBef>
          <a:spcPct val="20000"/>
        </a:spcBef>
        <a:spcAft>
          <a:spcPct val="0"/>
        </a:spcAft>
        <a:defRPr kumimoji="1" lang="ja-JP" altLang="en-US" sz="1905" b="1" kern="1200">
          <a:solidFill>
            <a:srgbClr val="000000"/>
          </a:solidFill>
          <a:latin typeface="+mn-ea"/>
          <a:ea typeface="+mn-ea"/>
          <a:cs typeface="+mn-cs"/>
        </a:defRPr>
      </a:lvl1pPr>
      <a:lvl2pPr algn="l" defTabSz="945990" rtl="0" eaLnBrk="0" fontAlgn="base" hangingPunct="0">
        <a:spcBef>
          <a:spcPct val="20000"/>
        </a:spcBef>
        <a:spcAft>
          <a:spcPct val="0"/>
        </a:spcAft>
        <a:defRPr kumimoji="1" lang="ja-JP" altLang="en-US" sz="1723" kern="1200">
          <a:solidFill>
            <a:srgbClr val="000000"/>
          </a:solidFill>
          <a:latin typeface="+mn-ea"/>
          <a:ea typeface="+mn-ea"/>
          <a:cs typeface="+mn-cs"/>
        </a:defRPr>
      </a:lvl2pPr>
      <a:lvl3pPr marL="256296" algn="l" defTabSz="945990" rtl="0" eaLnBrk="0" fontAlgn="base" hangingPunct="0">
        <a:spcBef>
          <a:spcPct val="20000"/>
        </a:spcBef>
        <a:spcAft>
          <a:spcPct val="0"/>
        </a:spcAft>
        <a:defRPr kumimoji="1" lang="ja-JP" altLang="en-US" sz="1542" kern="1200">
          <a:solidFill>
            <a:srgbClr val="000000"/>
          </a:solidFill>
          <a:latin typeface="+mn-ea"/>
          <a:ea typeface="+mn-ea"/>
          <a:cs typeface="+mn-cs"/>
        </a:defRPr>
      </a:lvl3pPr>
      <a:lvl4pPr marL="427640" algn="l" defTabSz="945990" rtl="0" eaLnBrk="0" fontAlgn="base" hangingPunct="0">
        <a:spcBef>
          <a:spcPct val="20000"/>
        </a:spcBef>
        <a:spcAft>
          <a:spcPct val="0"/>
        </a:spcAft>
        <a:defRPr kumimoji="1" lang="ja-JP" altLang="en-US" sz="1361" kern="1200">
          <a:solidFill>
            <a:srgbClr val="000000"/>
          </a:solidFill>
          <a:latin typeface="+mn-ea"/>
          <a:ea typeface="+mn-ea"/>
          <a:cs typeface="+mn-cs"/>
        </a:defRPr>
      </a:lvl4pPr>
      <a:lvl5pPr marL="598983" algn="l" defTabSz="945990" rtl="0" eaLnBrk="0" fontAlgn="base" hangingPunct="0">
        <a:spcBef>
          <a:spcPct val="20000"/>
        </a:spcBef>
        <a:spcAft>
          <a:spcPct val="0"/>
        </a:spcAft>
        <a:defRPr kumimoji="1" lang="ja-JP" altLang="en-US" sz="1361" kern="1200">
          <a:solidFill>
            <a:srgbClr val="000000"/>
          </a:solidFill>
          <a:latin typeface="+mn-ea"/>
          <a:ea typeface="+mn-ea"/>
          <a:cs typeface="+mn-cs"/>
        </a:defRPr>
      </a:lvl5pPr>
      <a:lvl6pPr marL="2601640" indent="-236512" algn="l" defTabSz="946051" rtl="0" eaLnBrk="1" latinLnBrk="0" hangingPunct="1">
        <a:spcBef>
          <a:spcPct val="20000"/>
        </a:spcBef>
        <a:buFont typeface="Arial" pitchFamily="34" charset="0"/>
        <a:buChar char="•"/>
        <a:defRPr kumimoji="1" sz="2086" kern="1200">
          <a:solidFill>
            <a:schemeClr val="tx1"/>
          </a:solidFill>
          <a:latin typeface="+mn-lt"/>
          <a:ea typeface="+mn-ea"/>
          <a:cs typeface="+mn-cs"/>
        </a:defRPr>
      </a:lvl6pPr>
      <a:lvl7pPr marL="3074665" indent="-236512" algn="l" defTabSz="946051" rtl="0" eaLnBrk="1" latinLnBrk="0" hangingPunct="1">
        <a:spcBef>
          <a:spcPct val="20000"/>
        </a:spcBef>
        <a:buFont typeface="Arial" pitchFamily="34" charset="0"/>
        <a:buChar char="•"/>
        <a:defRPr kumimoji="1" sz="2086" kern="1200">
          <a:solidFill>
            <a:schemeClr val="tx1"/>
          </a:solidFill>
          <a:latin typeface="+mn-lt"/>
          <a:ea typeface="+mn-ea"/>
          <a:cs typeface="+mn-cs"/>
        </a:defRPr>
      </a:lvl7pPr>
      <a:lvl8pPr marL="3547690" indent="-236512" algn="l" defTabSz="946051" rtl="0" eaLnBrk="1" latinLnBrk="0" hangingPunct="1">
        <a:spcBef>
          <a:spcPct val="20000"/>
        </a:spcBef>
        <a:buFont typeface="Arial" pitchFamily="34" charset="0"/>
        <a:buChar char="•"/>
        <a:defRPr kumimoji="1" sz="2086" kern="1200">
          <a:solidFill>
            <a:schemeClr val="tx1"/>
          </a:solidFill>
          <a:latin typeface="+mn-lt"/>
          <a:ea typeface="+mn-ea"/>
          <a:cs typeface="+mn-cs"/>
        </a:defRPr>
      </a:lvl8pPr>
      <a:lvl9pPr marL="4020715" indent="-236512" algn="l" defTabSz="946051" rtl="0" eaLnBrk="1" latinLnBrk="0" hangingPunct="1">
        <a:spcBef>
          <a:spcPct val="20000"/>
        </a:spcBef>
        <a:buFont typeface="Arial" pitchFamily="34" charset="0"/>
        <a:buChar char="•"/>
        <a:defRPr kumimoji="1" sz="2086" kern="1200">
          <a:solidFill>
            <a:schemeClr val="tx1"/>
          </a:solidFill>
          <a:latin typeface="+mn-lt"/>
          <a:ea typeface="+mn-ea"/>
          <a:cs typeface="+mn-cs"/>
        </a:defRPr>
      </a:lvl9pPr>
    </p:bodyStyle>
    <p:otherStyle>
      <a:defPPr>
        <a:defRPr lang="ja-JP"/>
      </a:defPPr>
      <a:lvl1pPr marL="0" algn="l" defTabSz="946051" rtl="0" eaLnBrk="1" latinLnBrk="0" hangingPunct="1">
        <a:defRPr kumimoji="1" sz="1814" kern="1200">
          <a:solidFill>
            <a:schemeClr val="tx1"/>
          </a:solidFill>
          <a:latin typeface="+mn-lt"/>
          <a:ea typeface="+mn-ea"/>
          <a:cs typeface="+mn-cs"/>
        </a:defRPr>
      </a:lvl1pPr>
      <a:lvl2pPr marL="473025" algn="l" defTabSz="946051" rtl="0" eaLnBrk="1" latinLnBrk="0" hangingPunct="1">
        <a:defRPr kumimoji="1" sz="1814" kern="1200">
          <a:solidFill>
            <a:schemeClr val="tx1"/>
          </a:solidFill>
          <a:latin typeface="+mn-lt"/>
          <a:ea typeface="+mn-ea"/>
          <a:cs typeface="+mn-cs"/>
        </a:defRPr>
      </a:lvl2pPr>
      <a:lvl3pPr marL="946051" algn="l" defTabSz="946051" rtl="0" eaLnBrk="1" latinLnBrk="0" hangingPunct="1">
        <a:defRPr kumimoji="1" sz="1814" kern="1200">
          <a:solidFill>
            <a:schemeClr val="tx1"/>
          </a:solidFill>
          <a:latin typeface="+mn-lt"/>
          <a:ea typeface="+mn-ea"/>
          <a:cs typeface="+mn-cs"/>
        </a:defRPr>
      </a:lvl3pPr>
      <a:lvl4pPr marL="1419076" algn="l" defTabSz="946051" rtl="0" eaLnBrk="1" latinLnBrk="0" hangingPunct="1">
        <a:defRPr kumimoji="1" sz="1814" kern="1200">
          <a:solidFill>
            <a:schemeClr val="tx1"/>
          </a:solidFill>
          <a:latin typeface="+mn-lt"/>
          <a:ea typeface="+mn-ea"/>
          <a:cs typeface="+mn-cs"/>
        </a:defRPr>
      </a:lvl4pPr>
      <a:lvl5pPr marL="1892101" algn="l" defTabSz="946051" rtl="0" eaLnBrk="1" latinLnBrk="0" hangingPunct="1">
        <a:defRPr kumimoji="1" sz="1814" kern="1200">
          <a:solidFill>
            <a:schemeClr val="tx1"/>
          </a:solidFill>
          <a:latin typeface="+mn-lt"/>
          <a:ea typeface="+mn-ea"/>
          <a:cs typeface="+mn-cs"/>
        </a:defRPr>
      </a:lvl5pPr>
      <a:lvl6pPr marL="2365126" algn="l" defTabSz="946051" rtl="0" eaLnBrk="1" latinLnBrk="0" hangingPunct="1">
        <a:defRPr kumimoji="1" sz="1814" kern="1200">
          <a:solidFill>
            <a:schemeClr val="tx1"/>
          </a:solidFill>
          <a:latin typeface="+mn-lt"/>
          <a:ea typeface="+mn-ea"/>
          <a:cs typeface="+mn-cs"/>
        </a:defRPr>
      </a:lvl6pPr>
      <a:lvl7pPr marL="2838152" algn="l" defTabSz="946051" rtl="0" eaLnBrk="1" latinLnBrk="0" hangingPunct="1">
        <a:defRPr kumimoji="1" sz="1814" kern="1200">
          <a:solidFill>
            <a:schemeClr val="tx1"/>
          </a:solidFill>
          <a:latin typeface="+mn-lt"/>
          <a:ea typeface="+mn-ea"/>
          <a:cs typeface="+mn-cs"/>
        </a:defRPr>
      </a:lvl7pPr>
      <a:lvl8pPr marL="3311177" algn="l" defTabSz="946051" rtl="0" eaLnBrk="1" latinLnBrk="0" hangingPunct="1">
        <a:defRPr kumimoji="1" sz="1814" kern="1200">
          <a:solidFill>
            <a:schemeClr val="tx1"/>
          </a:solidFill>
          <a:latin typeface="+mn-lt"/>
          <a:ea typeface="+mn-ea"/>
          <a:cs typeface="+mn-cs"/>
        </a:defRPr>
      </a:lvl8pPr>
      <a:lvl9pPr marL="3784202" algn="l" defTabSz="946051" rtl="0" eaLnBrk="1" latinLnBrk="0" hangingPunct="1">
        <a:defRPr kumimoji="1" sz="18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g"/><Relationship Id="rId3" Type="http://schemas.openxmlformats.org/officeDocument/2006/relationships/image" Target="../media/image31.png"/><Relationship Id="rId7" Type="http://schemas.openxmlformats.org/officeDocument/2006/relationships/image" Target="../media/image35.jpg"/><Relationship Id="rId12"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4.jpg"/><Relationship Id="rId11" Type="http://schemas.openxmlformats.org/officeDocument/2006/relationships/image" Target="../media/image39.jp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g"/><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png"/><Relationship Id="rId1" Type="http://schemas.openxmlformats.org/officeDocument/2006/relationships/slideLayout" Target="../slideLayouts/slideLayout24.xml"/><Relationship Id="rId5" Type="http://schemas.openxmlformats.org/officeDocument/2006/relationships/image" Target="../media/image4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23.png"/><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47.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3.png"/><Relationship Id="rId1" Type="http://schemas.openxmlformats.org/officeDocument/2006/relationships/slideLayout" Target="../slideLayouts/slideLayout24.xml"/><Relationship Id="rId5" Type="http://schemas.openxmlformats.org/officeDocument/2006/relationships/image" Target="../media/image51.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23.png"/><Relationship Id="rId1" Type="http://schemas.openxmlformats.org/officeDocument/2006/relationships/slideLayout" Target="../slideLayouts/slideLayout24.xml"/><Relationship Id="rId6" Type="http://schemas.openxmlformats.org/officeDocument/2006/relationships/image" Target="../media/image54.png"/><Relationship Id="rId5" Type="http://schemas.openxmlformats.org/officeDocument/2006/relationships/image" Target="../media/image53.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diagramData" Target="../diagrams/data1.xml"/><Relationship Id="rId5" Type="http://schemas.openxmlformats.org/officeDocument/2006/relationships/image" Target="../media/image7.pn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jpeg"/><Relationship Id="rId7"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16.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8582387" y="297543"/>
            <a:ext cx="950912" cy="339721"/>
          </a:xfrm>
          <a:prstGeom prst="rect">
            <a:avLst/>
          </a:prstGeom>
          <a:solidFill>
            <a:srgbClr val="004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latin typeface="Arial Unicode MS" panose="020B0604020202020204" pitchFamily="50" charset="-128"/>
                <a:ea typeface="Arial Unicode MS" panose="020B0604020202020204" pitchFamily="50" charset="-128"/>
                <a:cs typeface="Arial Unicode MS" panose="020B0604020202020204" pitchFamily="50" charset="-128"/>
              </a:rPr>
              <a:t>confidential</a:t>
            </a:r>
            <a:endParaRPr lang="ja-JP" altLang="en-US" sz="5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 name="テキスト ボックス 8"/>
          <p:cNvSpPr txBox="1">
            <a:spLocks noChangeArrowheads="1"/>
          </p:cNvSpPr>
          <p:nvPr/>
        </p:nvSpPr>
        <p:spPr bwMode="auto">
          <a:xfrm>
            <a:off x="2445885" y="2341910"/>
            <a:ext cx="5014193" cy="553998"/>
          </a:xfrm>
          <a:prstGeom prst="rect">
            <a:avLst/>
          </a:prstGeom>
          <a:noFill/>
          <a:ln w="9525">
            <a:noFill/>
            <a:miter lim="800000"/>
            <a:headEnd/>
            <a:tailEnd/>
          </a:ln>
        </p:spPr>
        <p:txBody>
          <a:bodyPr wrap="none" lIns="0" tIns="0" rIns="0" bIns="0">
            <a:spAutoFit/>
          </a:bodyPr>
          <a:lstStyle>
            <a:defPPr>
              <a:defRPr lang="ja-JP"/>
            </a:defPPr>
            <a:lvl1pPr algn="l" rtl="0" fontAlgn="base">
              <a:spcBef>
                <a:spcPct val="0"/>
              </a:spcBef>
              <a:spcAft>
                <a:spcPct val="0"/>
              </a:spcAft>
              <a:defRPr kumimoji="1" sz="1200" kern="1200">
                <a:solidFill>
                  <a:schemeClr val="tx1"/>
                </a:solidFill>
                <a:latin typeface="HGP創英角ｺﾞｼｯｸUB" pitchFamily="50" charset="-128"/>
                <a:ea typeface="HGP創英角ｺﾞｼｯｸUB" pitchFamily="50" charset="-128"/>
                <a:cs typeface="+mn-cs"/>
              </a:defRPr>
            </a:lvl1pPr>
            <a:lvl2pPr marL="457200" algn="l" rtl="0" fontAlgn="base">
              <a:spcBef>
                <a:spcPct val="0"/>
              </a:spcBef>
              <a:spcAft>
                <a:spcPct val="0"/>
              </a:spcAft>
              <a:defRPr kumimoji="1" sz="1200" kern="1200">
                <a:solidFill>
                  <a:schemeClr val="tx1"/>
                </a:solidFill>
                <a:latin typeface="HGP創英角ｺﾞｼｯｸUB" pitchFamily="50" charset="-128"/>
                <a:ea typeface="HGP創英角ｺﾞｼｯｸUB" pitchFamily="50" charset="-128"/>
                <a:cs typeface="+mn-cs"/>
              </a:defRPr>
            </a:lvl2pPr>
            <a:lvl3pPr marL="914400" algn="l" rtl="0" fontAlgn="base">
              <a:spcBef>
                <a:spcPct val="0"/>
              </a:spcBef>
              <a:spcAft>
                <a:spcPct val="0"/>
              </a:spcAft>
              <a:defRPr kumimoji="1" sz="1200" kern="1200">
                <a:solidFill>
                  <a:schemeClr val="tx1"/>
                </a:solidFill>
                <a:latin typeface="HGP創英角ｺﾞｼｯｸUB" pitchFamily="50" charset="-128"/>
                <a:ea typeface="HGP創英角ｺﾞｼｯｸUB" pitchFamily="50" charset="-128"/>
                <a:cs typeface="+mn-cs"/>
              </a:defRPr>
            </a:lvl3pPr>
            <a:lvl4pPr marL="1371600" algn="l" rtl="0" fontAlgn="base">
              <a:spcBef>
                <a:spcPct val="0"/>
              </a:spcBef>
              <a:spcAft>
                <a:spcPct val="0"/>
              </a:spcAft>
              <a:defRPr kumimoji="1" sz="1200" kern="1200">
                <a:solidFill>
                  <a:schemeClr val="tx1"/>
                </a:solidFill>
                <a:latin typeface="HGP創英角ｺﾞｼｯｸUB" pitchFamily="50" charset="-128"/>
                <a:ea typeface="HGP創英角ｺﾞｼｯｸUB" pitchFamily="50" charset="-128"/>
                <a:cs typeface="+mn-cs"/>
              </a:defRPr>
            </a:lvl4pPr>
            <a:lvl5pPr marL="1828800" algn="l" rtl="0" fontAlgn="base">
              <a:spcBef>
                <a:spcPct val="0"/>
              </a:spcBef>
              <a:spcAft>
                <a:spcPct val="0"/>
              </a:spcAft>
              <a:defRPr kumimoji="1" sz="1200" kern="1200">
                <a:solidFill>
                  <a:schemeClr val="tx1"/>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200" kern="1200">
                <a:solidFill>
                  <a:schemeClr val="tx1"/>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200" kern="1200">
                <a:solidFill>
                  <a:schemeClr val="tx1"/>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200" kern="1200">
                <a:solidFill>
                  <a:schemeClr val="tx1"/>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200" kern="1200">
                <a:solidFill>
                  <a:schemeClr val="tx1"/>
                </a:solidFill>
                <a:latin typeface="HGP創英角ｺﾞｼｯｸUB" pitchFamily="50" charset="-128"/>
                <a:ea typeface="HGP創英角ｺﾞｼｯｸUB" pitchFamily="50" charset="-128"/>
                <a:cs typeface="+mn-cs"/>
              </a:defRPr>
            </a:lvl9pPr>
          </a:lstStyle>
          <a:p>
            <a:pPr algn="ctr">
              <a:spcBef>
                <a:spcPts val="0"/>
              </a:spcBef>
            </a:pPr>
            <a:r>
              <a:rPr lang="en-US" altLang="ja-JP" sz="3600" dirty="0">
                <a:solidFill>
                  <a:srgbClr val="00469B"/>
                </a:solidFill>
              </a:rPr>
              <a:t>APP</a:t>
            </a:r>
            <a:r>
              <a:rPr lang="ja-JP" altLang="en-US" sz="3600" dirty="0">
                <a:solidFill>
                  <a:srgbClr val="00469B"/>
                </a:solidFill>
              </a:rPr>
              <a:t>戦略</a:t>
            </a:r>
            <a:r>
              <a:rPr lang="en-US" altLang="ja-JP" sz="3600" dirty="0">
                <a:solidFill>
                  <a:srgbClr val="00469B"/>
                </a:solidFill>
              </a:rPr>
              <a:t>=</a:t>
            </a:r>
            <a:r>
              <a:rPr lang="ja-JP" altLang="en-US" sz="3600" dirty="0">
                <a:solidFill>
                  <a:srgbClr val="00469B"/>
                </a:solidFill>
              </a:rPr>
              <a:t>ノアの箱舟戦略</a:t>
            </a:r>
            <a:endParaRPr lang="en-US" altLang="ja-JP" sz="3600" dirty="0">
              <a:solidFill>
                <a:srgbClr val="00469B"/>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6" y="5919725"/>
            <a:ext cx="22764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日付プレースホルダー 1"/>
          <p:cNvSpPr>
            <a:spLocks noGrp="1"/>
          </p:cNvSpPr>
          <p:nvPr>
            <p:ph type="dt" sz="half" idx="10"/>
          </p:nvPr>
        </p:nvSpPr>
        <p:spPr/>
        <p:txBody>
          <a:bodyPr/>
          <a:lstStyle/>
          <a:p>
            <a:fld id="{460282BE-E29F-4601-8C74-C59C4C9D93BF}" type="datetime1">
              <a:rPr kumimoji="1" lang="ja-JP" altLang="en-US" smtClean="0"/>
              <a:t>2019/7/8</a:t>
            </a:fld>
            <a:endParaRPr kumimoji="1" lang="ja-JP" altLang="en-US" dirty="0"/>
          </a:p>
        </p:txBody>
      </p:sp>
    </p:spTree>
    <p:extLst>
      <p:ext uri="{BB962C8B-B14F-4D97-AF65-F5344CB8AC3E}">
        <p14:creationId xmlns:p14="http://schemas.microsoft.com/office/powerpoint/2010/main" val="1613907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◆総合ブランディングイメージ</a:t>
            </a:r>
            <a:endParaRPr kumimoji="1" lang="ja-JP" altLang="en-US" dirty="0"/>
          </a:p>
        </p:txBody>
      </p:sp>
      <p:sp>
        <p:nvSpPr>
          <p:cNvPr id="4" name="日付プレースホルダー 3"/>
          <p:cNvSpPr>
            <a:spLocks noGrp="1"/>
          </p:cNvSpPr>
          <p:nvPr>
            <p:ph type="dt" sz="half" idx="4294967295"/>
          </p:nvPr>
        </p:nvSpPr>
        <p:spPr>
          <a:xfrm>
            <a:off x="7842250" y="0"/>
            <a:ext cx="2063750" cy="457200"/>
          </a:xfrm>
          <a:prstGeom prst="rect">
            <a:avLst/>
          </a:prstGeom>
        </p:spPr>
        <p:txBody>
          <a:bodyPr/>
          <a:lstStyle/>
          <a:p>
            <a:fld id="{47BA3212-E9C5-4B4A-B694-8B36C0172007}" type="datetime1">
              <a:rPr lang="ja-JP" altLang="en-US" smtClean="0">
                <a:solidFill>
                  <a:srgbClr val="FFFFFF"/>
                </a:solidFill>
              </a:rPr>
              <a:t>2019/7/8</a:t>
            </a:fld>
            <a:endParaRPr lang="en-US" altLang="ja-JP">
              <a:solidFill>
                <a:srgbClr val="FFFFFF"/>
              </a:solidFill>
            </a:endParaRPr>
          </a:p>
        </p:txBody>
      </p:sp>
      <p:pic>
        <p:nvPicPr>
          <p:cNvPr id="40" name="図 39">
            <a:extLst>
              <a:ext uri="{FF2B5EF4-FFF2-40B4-BE49-F238E27FC236}">
                <a16:creationId xmlns:a16="http://schemas.microsoft.com/office/drawing/2014/main" id="{3D31B4FE-D6B6-44CC-9C25-BA49DEBA39EE}"/>
              </a:ext>
            </a:extLst>
          </p:cNvPr>
          <p:cNvPicPr>
            <a:picLocks noChangeAspect="1"/>
          </p:cNvPicPr>
          <p:nvPr/>
        </p:nvPicPr>
        <p:blipFill rotWithShape="1">
          <a:blip r:embed="rId3"/>
          <a:srcRect t="6798" r="7399" b="4359"/>
          <a:stretch/>
        </p:blipFill>
        <p:spPr>
          <a:xfrm>
            <a:off x="-11111" y="1263269"/>
            <a:ext cx="4855764" cy="2911665"/>
          </a:xfrm>
          <a:prstGeom prst="rect">
            <a:avLst/>
          </a:prstGeom>
        </p:spPr>
      </p:pic>
      <p:grpSp>
        <p:nvGrpSpPr>
          <p:cNvPr id="41" name="グループ化 40">
            <a:extLst>
              <a:ext uri="{FF2B5EF4-FFF2-40B4-BE49-F238E27FC236}">
                <a16:creationId xmlns:a16="http://schemas.microsoft.com/office/drawing/2014/main" id="{26CC940C-25E8-40B7-9C1A-7ED0A7CDB4FE}"/>
              </a:ext>
            </a:extLst>
          </p:cNvPr>
          <p:cNvGrpSpPr/>
          <p:nvPr/>
        </p:nvGrpSpPr>
        <p:grpSpPr>
          <a:xfrm>
            <a:off x="3627634" y="1255349"/>
            <a:ext cx="1241539" cy="2914579"/>
            <a:chOff x="2299063" y="4146631"/>
            <a:chExt cx="1241539" cy="2914579"/>
          </a:xfrm>
        </p:grpSpPr>
        <p:pic>
          <p:nvPicPr>
            <p:cNvPr id="42" name="図 41">
              <a:extLst>
                <a:ext uri="{FF2B5EF4-FFF2-40B4-BE49-F238E27FC236}">
                  <a16:creationId xmlns:a16="http://schemas.microsoft.com/office/drawing/2014/main" id="{718A8DC0-AFAA-48E5-BC97-3C9138172B64}"/>
                </a:ext>
              </a:extLst>
            </p:cNvPr>
            <p:cNvPicPr>
              <a:picLocks noChangeAspect="1"/>
            </p:cNvPicPr>
            <p:nvPr/>
          </p:nvPicPr>
          <p:blipFill rotWithShape="1">
            <a:blip r:embed="rId4"/>
            <a:srcRect l="69176" t="6798" r="7239" b="4615"/>
            <a:stretch/>
          </p:blipFill>
          <p:spPr>
            <a:xfrm>
              <a:off x="2299063" y="4146631"/>
              <a:ext cx="1241539" cy="2914579"/>
            </a:xfrm>
            <a:prstGeom prst="rect">
              <a:avLst/>
            </a:prstGeom>
          </p:spPr>
        </p:pic>
        <p:sp>
          <p:nvSpPr>
            <p:cNvPr id="43" name="テキスト ボックス 42">
              <a:extLst>
                <a:ext uri="{FF2B5EF4-FFF2-40B4-BE49-F238E27FC236}">
                  <a16:creationId xmlns:a16="http://schemas.microsoft.com/office/drawing/2014/main" id="{27EF1178-CD1D-457E-8CDE-F4E411477548}"/>
                </a:ext>
              </a:extLst>
            </p:cNvPr>
            <p:cNvSpPr txBox="1"/>
            <p:nvPr/>
          </p:nvSpPr>
          <p:spPr>
            <a:xfrm>
              <a:off x="2660174" y="4402248"/>
              <a:ext cx="418704" cy="1266501"/>
            </a:xfrm>
            <a:prstGeom prst="rect">
              <a:avLst/>
            </a:prstGeom>
            <a:noFill/>
          </p:spPr>
          <p:txBody>
            <a:bodyPr wrap="none" rtlCol="0">
              <a:spAutoFit/>
            </a:bodyPr>
            <a:lstStyle/>
            <a:p>
              <a:r>
                <a:rPr lang="ja-JP" altLang="en-US" sz="1090" b="1" dirty="0">
                  <a:solidFill>
                    <a:srgbClr val="FF0000"/>
                  </a:solidFill>
                </a:rPr>
                <a:t>①</a:t>
              </a:r>
              <a:endParaRPr lang="en-US" altLang="ja-JP" sz="1090" b="1" dirty="0">
                <a:solidFill>
                  <a:srgbClr val="FF0000"/>
                </a:solidFill>
              </a:endParaRPr>
            </a:p>
            <a:p>
              <a:r>
                <a:rPr lang="ja-JP" altLang="en-US" sz="1090" b="1" dirty="0">
                  <a:solidFill>
                    <a:srgbClr val="FF0000"/>
                  </a:solidFill>
                </a:rPr>
                <a:t>②</a:t>
              </a:r>
              <a:endParaRPr lang="en-US" altLang="ja-JP" sz="1090" b="1" dirty="0">
                <a:solidFill>
                  <a:srgbClr val="FF0000"/>
                </a:solidFill>
              </a:endParaRPr>
            </a:p>
            <a:p>
              <a:r>
                <a:rPr lang="ja-JP" altLang="en-US" sz="1090" b="1" dirty="0">
                  <a:solidFill>
                    <a:srgbClr val="FF0000"/>
                  </a:solidFill>
                </a:rPr>
                <a:t>③</a:t>
              </a:r>
              <a:endParaRPr lang="en-US" altLang="ja-JP" sz="1090" b="1" dirty="0">
                <a:solidFill>
                  <a:srgbClr val="FF0000"/>
                </a:solidFill>
              </a:endParaRPr>
            </a:p>
            <a:p>
              <a:r>
                <a:rPr lang="ja-JP" altLang="en-US" sz="1090" b="1" dirty="0">
                  <a:solidFill>
                    <a:srgbClr val="FF0000"/>
                  </a:solidFill>
                </a:rPr>
                <a:t>④</a:t>
              </a:r>
              <a:endParaRPr lang="en-US" altLang="ja-JP" sz="1090" b="1" dirty="0">
                <a:solidFill>
                  <a:srgbClr val="FF0000"/>
                </a:solidFill>
              </a:endParaRPr>
            </a:p>
            <a:p>
              <a:r>
                <a:rPr lang="ja-JP" altLang="en-US" sz="1090" b="1" dirty="0">
                  <a:solidFill>
                    <a:srgbClr val="FF0000"/>
                  </a:solidFill>
                </a:rPr>
                <a:t>⑤</a:t>
              </a:r>
              <a:endParaRPr lang="en-US" altLang="ja-JP" sz="1090" b="1" dirty="0">
                <a:solidFill>
                  <a:srgbClr val="FF0000"/>
                </a:solidFill>
              </a:endParaRPr>
            </a:p>
            <a:p>
              <a:r>
                <a:rPr lang="ja-JP" altLang="en-US" sz="1090" b="1" dirty="0">
                  <a:solidFill>
                    <a:srgbClr val="FF0000"/>
                  </a:solidFill>
                </a:rPr>
                <a:t>⑥</a:t>
              </a:r>
              <a:endParaRPr lang="en-US" altLang="ja-JP" sz="1090" b="1" dirty="0">
                <a:solidFill>
                  <a:srgbClr val="FF0000"/>
                </a:solidFill>
              </a:endParaRPr>
            </a:p>
            <a:p>
              <a:r>
                <a:rPr lang="ja-JP" altLang="en-US" sz="1090" b="1" dirty="0">
                  <a:solidFill>
                    <a:srgbClr val="FF0000"/>
                  </a:solidFill>
                </a:rPr>
                <a:t>⑦　</a:t>
              </a:r>
              <a:endParaRPr lang="en-US" altLang="ja-JP" sz="1090" b="1" dirty="0">
                <a:solidFill>
                  <a:srgbClr val="FF0000"/>
                </a:solidFill>
              </a:endParaRPr>
            </a:p>
          </p:txBody>
        </p:sp>
      </p:grpSp>
      <p:pic>
        <p:nvPicPr>
          <p:cNvPr id="44" name="図 43">
            <a:extLst>
              <a:ext uri="{FF2B5EF4-FFF2-40B4-BE49-F238E27FC236}">
                <a16:creationId xmlns:a16="http://schemas.microsoft.com/office/drawing/2014/main" id="{E1F44F2A-0B85-4C2C-81F1-9F3AD22D56B5}"/>
              </a:ext>
            </a:extLst>
          </p:cNvPr>
          <p:cNvPicPr>
            <a:picLocks noChangeAspect="1"/>
          </p:cNvPicPr>
          <p:nvPr/>
        </p:nvPicPr>
        <p:blipFill>
          <a:blip r:embed="rId5"/>
          <a:stretch>
            <a:fillRect/>
          </a:stretch>
        </p:blipFill>
        <p:spPr>
          <a:xfrm>
            <a:off x="7120966" y="1041214"/>
            <a:ext cx="2683850" cy="2074821"/>
          </a:xfrm>
          <a:prstGeom prst="rect">
            <a:avLst/>
          </a:prstGeom>
        </p:spPr>
      </p:pic>
      <p:sp>
        <p:nvSpPr>
          <p:cNvPr id="45" name="テキスト ボックス 44">
            <a:extLst>
              <a:ext uri="{FF2B5EF4-FFF2-40B4-BE49-F238E27FC236}">
                <a16:creationId xmlns:a16="http://schemas.microsoft.com/office/drawing/2014/main" id="{6D8B9CDA-C6D3-44CD-A7E0-784EBBA927C1}"/>
              </a:ext>
            </a:extLst>
          </p:cNvPr>
          <p:cNvSpPr txBox="1"/>
          <p:nvPr/>
        </p:nvSpPr>
        <p:spPr>
          <a:xfrm>
            <a:off x="7152294" y="1422902"/>
            <a:ext cx="1422184" cy="1869743"/>
          </a:xfrm>
          <a:prstGeom prst="rect">
            <a:avLst/>
          </a:prstGeom>
          <a:noFill/>
        </p:spPr>
        <p:txBody>
          <a:bodyPr wrap="none" rtlCol="0">
            <a:spAutoFit/>
          </a:bodyPr>
          <a:lstStyle/>
          <a:p>
            <a:r>
              <a:rPr lang="ja-JP" altLang="en-US" sz="1050" dirty="0">
                <a:solidFill>
                  <a:prstClr val="black"/>
                </a:solidFill>
              </a:rPr>
              <a:t>〇</a:t>
            </a:r>
            <a:r>
              <a:rPr lang="en-US" altLang="ja-JP" sz="1050" dirty="0">
                <a:solidFill>
                  <a:prstClr val="black"/>
                </a:solidFill>
              </a:rPr>
              <a:t>×</a:t>
            </a:r>
            <a:r>
              <a:rPr lang="ja-JP" altLang="en-US" sz="1050" dirty="0">
                <a:solidFill>
                  <a:prstClr val="black"/>
                </a:solidFill>
              </a:rPr>
              <a:t>美容室　</a:t>
            </a:r>
            <a:endParaRPr lang="en-US" altLang="ja-JP" sz="1050" dirty="0">
              <a:solidFill>
                <a:prstClr val="black"/>
              </a:solidFill>
            </a:endParaRPr>
          </a:p>
          <a:p>
            <a:r>
              <a:rPr lang="ja-JP" altLang="en-US" sz="1050" dirty="0">
                <a:solidFill>
                  <a:prstClr val="black"/>
                </a:solidFill>
              </a:rPr>
              <a:t>〇</a:t>
            </a:r>
            <a:r>
              <a:rPr lang="en-US" altLang="ja-JP" sz="1050" dirty="0">
                <a:solidFill>
                  <a:prstClr val="black"/>
                </a:solidFill>
              </a:rPr>
              <a:t>×</a:t>
            </a:r>
            <a:r>
              <a:rPr lang="ja-JP" altLang="en-US" sz="1050" dirty="0">
                <a:solidFill>
                  <a:prstClr val="black"/>
                </a:solidFill>
              </a:rPr>
              <a:t>美容室　受賞</a:t>
            </a:r>
            <a:endParaRPr lang="en-US" altLang="ja-JP" sz="1050" dirty="0">
              <a:solidFill>
                <a:prstClr val="black"/>
              </a:solidFill>
            </a:endParaRPr>
          </a:p>
          <a:p>
            <a:r>
              <a:rPr lang="ja-JP" altLang="en-US" sz="1050" dirty="0">
                <a:solidFill>
                  <a:prstClr val="black"/>
                </a:solidFill>
              </a:rPr>
              <a:t>〇</a:t>
            </a:r>
            <a:r>
              <a:rPr lang="en-US" altLang="ja-JP" sz="1050" dirty="0">
                <a:solidFill>
                  <a:prstClr val="black"/>
                </a:solidFill>
              </a:rPr>
              <a:t>×</a:t>
            </a:r>
            <a:r>
              <a:rPr lang="ja-JP" altLang="en-US" sz="1050" dirty="0">
                <a:solidFill>
                  <a:prstClr val="black"/>
                </a:solidFill>
              </a:rPr>
              <a:t>美容室　金額</a:t>
            </a:r>
            <a:endParaRPr lang="en-US" altLang="ja-JP" sz="1050" dirty="0">
              <a:solidFill>
                <a:prstClr val="black"/>
              </a:solidFill>
            </a:endParaRPr>
          </a:p>
          <a:p>
            <a:r>
              <a:rPr lang="ja-JP" altLang="en-US" sz="1050" dirty="0">
                <a:solidFill>
                  <a:prstClr val="black"/>
                </a:solidFill>
              </a:rPr>
              <a:t>〇</a:t>
            </a:r>
            <a:r>
              <a:rPr lang="en-US" altLang="ja-JP" sz="1050" dirty="0">
                <a:solidFill>
                  <a:prstClr val="black"/>
                </a:solidFill>
              </a:rPr>
              <a:t>×</a:t>
            </a:r>
            <a:r>
              <a:rPr lang="ja-JP" altLang="en-US" sz="1050" dirty="0">
                <a:solidFill>
                  <a:prstClr val="black"/>
                </a:solidFill>
              </a:rPr>
              <a:t>美容室　アクセス</a:t>
            </a:r>
            <a:endParaRPr lang="en-US" altLang="ja-JP" sz="1050" dirty="0">
              <a:solidFill>
                <a:prstClr val="black"/>
              </a:solidFill>
            </a:endParaRPr>
          </a:p>
          <a:p>
            <a:r>
              <a:rPr lang="ja-JP" altLang="en-US" sz="1050" dirty="0">
                <a:solidFill>
                  <a:prstClr val="black"/>
                </a:solidFill>
              </a:rPr>
              <a:t>〇</a:t>
            </a:r>
            <a:r>
              <a:rPr lang="en-US" altLang="ja-JP" sz="1050" dirty="0">
                <a:solidFill>
                  <a:prstClr val="black"/>
                </a:solidFill>
              </a:rPr>
              <a:t>×</a:t>
            </a:r>
            <a:r>
              <a:rPr lang="ja-JP" altLang="en-US" sz="1050" dirty="0">
                <a:solidFill>
                  <a:prstClr val="black"/>
                </a:solidFill>
              </a:rPr>
              <a:t>美容室　求人</a:t>
            </a:r>
            <a:endParaRPr lang="en-US" altLang="ja-JP" sz="1050" dirty="0">
              <a:solidFill>
                <a:prstClr val="black"/>
              </a:solidFill>
            </a:endParaRPr>
          </a:p>
          <a:p>
            <a:r>
              <a:rPr lang="ja-JP" altLang="en-US" sz="1050" dirty="0">
                <a:solidFill>
                  <a:prstClr val="black"/>
                </a:solidFill>
              </a:rPr>
              <a:t>〇</a:t>
            </a:r>
            <a:r>
              <a:rPr lang="en-US" altLang="ja-JP" sz="1050" dirty="0">
                <a:solidFill>
                  <a:prstClr val="black"/>
                </a:solidFill>
              </a:rPr>
              <a:t>×</a:t>
            </a:r>
            <a:r>
              <a:rPr lang="ja-JP" altLang="en-US" sz="1050" dirty="0">
                <a:solidFill>
                  <a:prstClr val="black"/>
                </a:solidFill>
              </a:rPr>
              <a:t>美容室　クーポン</a:t>
            </a:r>
            <a:endParaRPr lang="en-US" altLang="ja-JP" sz="1050" dirty="0">
              <a:solidFill>
                <a:prstClr val="black"/>
              </a:solidFill>
            </a:endParaRPr>
          </a:p>
          <a:p>
            <a:r>
              <a:rPr lang="ja-JP" altLang="en-US" sz="1050" dirty="0">
                <a:solidFill>
                  <a:prstClr val="black"/>
                </a:solidFill>
              </a:rPr>
              <a:t>〇</a:t>
            </a:r>
            <a:r>
              <a:rPr lang="en-US" altLang="ja-JP" sz="1050" dirty="0">
                <a:solidFill>
                  <a:prstClr val="black"/>
                </a:solidFill>
              </a:rPr>
              <a:t>×</a:t>
            </a:r>
            <a:r>
              <a:rPr lang="ja-JP" altLang="en-US" sz="1050" dirty="0">
                <a:solidFill>
                  <a:prstClr val="black"/>
                </a:solidFill>
              </a:rPr>
              <a:t>美容室　ヘタ</a:t>
            </a:r>
            <a:endParaRPr lang="en-US" altLang="ja-JP" sz="1050" dirty="0">
              <a:solidFill>
                <a:prstClr val="black"/>
              </a:solidFill>
            </a:endParaRPr>
          </a:p>
          <a:p>
            <a:r>
              <a:rPr lang="ja-JP" altLang="en-US" sz="1050" dirty="0">
                <a:solidFill>
                  <a:prstClr val="black"/>
                </a:solidFill>
              </a:rPr>
              <a:t>〇</a:t>
            </a:r>
            <a:r>
              <a:rPr lang="en-US" altLang="ja-JP" sz="1050" dirty="0">
                <a:solidFill>
                  <a:prstClr val="black"/>
                </a:solidFill>
              </a:rPr>
              <a:t>×</a:t>
            </a:r>
            <a:r>
              <a:rPr lang="ja-JP" altLang="en-US" sz="1050" dirty="0">
                <a:solidFill>
                  <a:prstClr val="black"/>
                </a:solidFill>
              </a:rPr>
              <a:t>美容室　予約</a:t>
            </a:r>
            <a:endParaRPr lang="en-US" altLang="ja-JP" sz="1050" dirty="0">
              <a:solidFill>
                <a:prstClr val="black"/>
              </a:solidFill>
            </a:endParaRPr>
          </a:p>
          <a:p>
            <a:r>
              <a:rPr lang="ja-JP" altLang="en-US" sz="1050" dirty="0">
                <a:solidFill>
                  <a:prstClr val="black"/>
                </a:solidFill>
              </a:rPr>
              <a:t>〇</a:t>
            </a:r>
            <a:r>
              <a:rPr lang="en-US" altLang="ja-JP" sz="1050" dirty="0">
                <a:solidFill>
                  <a:prstClr val="black"/>
                </a:solidFill>
              </a:rPr>
              <a:t>×</a:t>
            </a:r>
            <a:r>
              <a:rPr lang="ja-JP" altLang="en-US" sz="1050" dirty="0">
                <a:solidFill>
                  <a:prstClr val="black"/>
                </a:solidFill>
              </a:rPr>
              <a:t>美容室　インスタ</a:t>
            </a:r>
            <a:endParaRPr lang="en-US" altLang="ja-JP" sz="1050" dirty="0">
              <a:solidFill>
                <a:prstClr val="black"/>
              </a:solidFill>
            </a:endParaRPr>
          </a:p>
          <a:p>
            <a:endParaRPr lang="en-US" altLang="ja-JP" sz="1050" dirty="0">
              <a:solidFill>
                <a:prstClr val="black"/>
              </a:solidFill>
            </a:endParaRPr>
          </a:p>
          <a:p>
            <a:r>
              <a:rPr lang="ja-JP" altLang="en-US" sz="1050" dirty="0">
                <a:solidFill>
                  <a:prstClr val="black"/>
                </a:solidFill>
              </a:rPr>
              <a:t>　</a:t>
            </a:r>
            <a:endParaRPr lang="ja-JP" altLang="en-US" dirty="0">
              <a:solidFill>
                <a:prstClr val="black"/>
              </a:solidFill>
            </a:endParaRPr>
          </a:p>
        </p:txBody>
      </p:sp>
      <p:sp>
        <p:nvSpPr>
          <p:cNvPr id="46" name="テキスト ボックス 45">
            <a:extLst>
              <a:ext uri="{FF2B5EF4-FFF2-40B4-BE49-F238E27FC236}">
                <a16:creationId xmlns:a16="http://schemas.microsoft.com/office/drawing/2014/main" id="{09559F77-45F9-41F1-B565-B4FD05DF3A05}"/>
              </a:ext>
            </a:extLst>
          </p:cNvPr>
          <p:cNvSpPr txBox="1"/>
          <p:nvPr/>
        </p:nvSpPr>
        <p:spPr>
          <a:xfrm>
            <a:off x="121097" y="4424456"/>
            <a:ext cx="4379725" cy="369332"/>
          </a:xfrm>
          <a:prstGeom prst="rect">
            <a:avLst/>
          </a:prstGeom>
          <a:noFill/>
        </p:spPr>
        <p:txBody>
          <a:bodyPr wrap="none" rtlCol="0">
            <a:spAutoFit/>
          </a:bodyPr>
          <a:lstStyle/>
          <a:p>
            <a:r>
              <a:rPr lang="ja-JP" altLang="en-US" dirty="0">
                <a:solidFill>
                  <a:prstClr val="black"/>
                </a:solidFill>
              </a:rPr>
              <a:t>有益な情報を開示（更新）して信頼度アップ</a:t>
            </a:r>
          </a:p>
        </p:txBody>
      </p:sp>
      <p:sp>
        <p:nvSpPr>
          <p:cNvPr id="50" name="テキスト ボックス 49">
            <a:extLst>
              <a:ext uri="{FF2B5EF4-FFF2-40B4-BE49-F238E27FC236}">
                <a16:creationId xmlns:a16="http://schemas.microsoft.com/office/drawing/2014/main" id="{C814874E-13C7-4302-9C0A-9923DBB3DE5A}"/>
              </a:ext>
            </a:extLst>
          </p:cNvPr>
          <p:cNvSpPr txBox="1"/>
          <p:nvPr/>
        </p:nvSpPr>
        <p:spPr>
          <a:xfrm>
            <a:off x="6928721" y="1588151"/>
            <a:ext cx="319318" cy="1384995"/>
          </a:xfrm>
          <a:prstGeom prst="rect">
            <a:avLst/>
          </a:prstGeom>
          <a:noFill/>
        </p:spPr>
        <p:txBody>
          <a:bodyPr wrap="none" rtlCol="0">
            <a:spAutoFit/>
          </a:bodyPr>
          <a:lstStyle/>
          <a:p>
            <a:r>
              <a:rPr lang="ja-JP" altLang="en-US" sz="1050" dirty="0">
                <a:solidFill>
                  <a:srgbClr val="FF0000"/>
                </a:solidFill>
              </a:rPr>
              <a:t>①</a:t>
            </a:r>
            <a:endParaRPr lang="en-US" altLang="ja-JP" sz="1050" dirty="0">
              <a:solidFill>
                <a:srgbClr val="FF0000"/>
              </a:solidFill>
            </a:endParaRPr>
          </a:p>
          <a:p>
            <a:r>
              <a:rPr lang="ja-JP" altLang="en-US" sz="1050" dirty="0">
                <a:solidFill>
                  <a:srgbClr val="FF0000"/>
                </a:solidFill>
              </a:rPr>
              <a:t>②</a:t>
            </a:r>
            <a:endParaRPr lang="en-US" altLang="ja-JP" sz="1050" dirty="0">
              <a:solidFill>
                <a:srgbClr val="FF0000"/>
              </a:solidFill>
            </a:endParaRPr>
          </a:p>
          <a:p>
            <a:r>
              <a:rPr lang="ja-JP" altLang="en-US" sz="1050" dirty="0">
                <a:solidFill>
                  <a:srgbClr val="FF0000"/>
                </a:solidFill>
              </a:rPr>
              <a:t>③</a:t>
            </a:r>
            <a:endParaRPr lang="en-US" altLang="ja-JP" sz="1050" dirty="0">
              <a:solidFill>
                <a:srgbClr val="FF0000"/>
              </a:solidFill>
            </a:endParaRPr>
          </a:p>
          <a:p>
            <a:r>
              <a:rPr lang="ja-JP" altLang="en-US" sz="1050" dirty="0">
                <a:solidFill>
                  <a:srgbClr val="FF0000"/>
                </a:solidFill>
              </a:rPr>
              <a:t>④</a:t>
            </a:r>
            <a:endParaRPr lang="en-US" altLang="ja-JP" sz="1050" dirty="0">
              <a:solidFill>
                <a:srgbClr val="FF0000"/>
              </a:solidFill>
            </a:endParaRPr>
          </a:p>
          <a:p>
            <a:r>
              <a:rPr lang="ja-JP" altLang="en-US" sz="1050" dirty="0">
                <a:solidFill>
                  <a:srgbClr val="FF0000"/>
                </a:solidFill>
              </a:rPr>
              <a:t>⑥</a:t>
            </a:r>
            <a:endParaRPr lang="en-US" altLang="ja-JP" sz="1050" dirty="0">
              <a:solidFill>
                <a:srgbClr val="FF0000"/>
              </a:solidFill>
            </a:endParaRPr>
          </a:p>
          <a:p>
            <a:r>
              <a:rPr lang="ja-JP" altLang="en-US" sz="1050" dirty="0"/>
              <a:t>⑨</a:t>
            </a:r>
            <a:endParaRPr lang="en-US" altLang="ja-JP" sz="1050" dirty="0"/>
          </a:p>
          <a:p>
            <a:r>
              <a:rPr lang="ja-JP" altLang="en-US" sz="1050" dirty="0">
                <a:solidFill>
                  <a:srgbClr val="FF0000"/>
                </a:solidFill>
              </a:rPr>
              <a:t>⑦</a:t>
            </a:r>
            <a:endParaRPr lang="en-US" altLang="ja-JP" sz="1050" dirty="0">
              <a:solidFill>
                <a:srgbClr val="FF0000"/>
              </a:solidFill>
            </a:endParaRPr>
          </a:p>
          <a:p>
            <a:r>
              <a:rPr lang="ja-JP" altLang="en-US" sz="1050" dirty="0">
                <a:solidFill>
                  <a:srgbClr val="FF0000"/>
                </a:solidFill>
              </a:rPr>
              <a:t>⑧</a:t>
            </a:r>
            <a:endParaRPr lang="en-US" altLang="ja-JP" sz="1050" dirty="0">
              <a:solidFill>
                <a:srgbClr val="FF0000"/>
              </a:solidFill>
            </a:endParaRPr>
          </a:p>
        </p:txBody>
      </p:sp>
      <p:sp>
        <p:nvSpPr>
          <p:cNvPr id="51" name="矢印: 左 35">
            <a:extLst>
              <a:ext uri="{FF2B5EF4-FFF2-40B4-BE49-F238E27FC236}">
                <a16:creationId xmlns:a16="http://schemas.microsoft.com/office/drawing/2014/main" id="{29BBA948-C159-4BC2-A2CF-A371E1E35E58}"/>
              </a:ext>
            </a:extLst>
          </p:cNvPr>
          <p:cNvSpPr/>
          <p:nvPr/>
        </p:nvSpPr>
        <p:spPr>
          <a:xfrm rot="21232955">
            <a:off x="4305680" y="1680148"/>
            <a:ext cx="2528753" cy="117752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solidFill>
                  <a:prstClr val="white"/>
                </a:solidFill>
              </a:rPr>
              <a:t>検索エンジンから</a:t>
            </a:r>
            <a:endParaRPr lang="en-US" altLang="ja-JP" dirty="0">
              <a:solidFill>
                <a:prstClr val="white"/>
              </a:solidFill>
            </a:endParaRPr>
          </a:p>
          <a:p>
            <a:pPr algn="ctr"/>
            <a:r>
              <a:rPr lang="ja-JP" altLang="en-US" dirty="0">
                <a:solidFill>
                  <a:prstClr val="white"/>
                </a:solidFill>
              </a:rPr>
              <a:t>ダイレクトに誘導！</a:t>
            </a:r>
          </a:p>
        </p:txBody>
      </p:sp>
      <p:sp>
        <p:nvSpPr>
          <p:cNvPr id="53" name="テキスト ボックス 52">
            <a:extLst>
              <a:ext uri="{FF2B5EF4-FFF2-40B4-BE49-F238E27FC236}">
                <a16:creationId xmlns:a16="http://schemas.microsoft.com/office/drawing/2014/main" id="{20F2D4A8-F4FB-4162-A34D-B315502359B7}"/>
              </a:ext>
            </a:extLst>
          </p:cNvPr>
          <p:cNvSpPr txBox="1"/>
          <p:nvPr/>
        </p:nvSpPr>
        <p:spPr>
          <a:xfrm>
            <a:off x="38897" y="6105072"/>
            <a:ext cx="1404552" cy="338554"/>
          </a:xfrm>
          <a:prstGeom prst="rect">
            <a:avLst/>
          </a:prstGeom>
          <a:noFill/>
        </p:spPr>
        <p:txBody>
          <a:bodyPr wrap="none" rtlCol="0">
            <a:spAutoFit/>
          </a:bodyPr>
          <a:lstStyle/>
          <a:p>
            <a:r>
              <a:rPr lang="ja-JP" altLang="en-US" sz="1600" dirty="0">
                <a:solidFill>
                  <a:srgbClr val="4472C4"/>
                </a:solidFill>
              </a:rPr>
              <a:t>①高い施術力</a:t>
            </a:r>
          </a:p>
        </p:txBody>
      </p:sp>
      <p:pic>
        <p:nvPicPr>
          <p:cNvPr id="54" name="図 53" descr="スクリーンショット が含まれている画像&#10;&#10;自動的に生成された説明">
            <a:extLst>
              <a:ext uri="{FF2B5EF4-FFF2-40B4-BE49-F238E27FC236}">
                <a16:creationId xmlns:a16="http://schemas.microsoft.com/office/drawing/2014/main" id="{21ECA793-9CD7-4B97-B748-0C70DF6956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514" y="4814700"/>
            <a:ext cx="1322965" cy="1322965"/>
          </a:xfrm>
          <a:prstGeom prst="rect">
            <a:avLst/>
          </a:prstGeom>
        </p:spPr>
      </p:pic>
      <p:pic>
        <p:nvPicPr>
          <p:cNvPr id="55" name="図 54" descr="室内, 光景, ベッド, 衣類 が含まれている画像&#10;&#10;自動的に生成された説明">
            <a:extLst>
              <a:ext uri="{FF2B5EF4-FFF2-40B4-BE49-F238E27FC236}">
                <a16:creationId xmlns:a16="http://schemas.microsoft.com/office/drawing/2014/main" id="{BA25881E-46FD-44EE-988C-B7A09CBEAE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164" y="4915131"/>
            <a:ext cx="1248336" cy="944721"/>
          </a:xfrm>
          <a:prstGeom prst="rect">
            <a:avLst/>
          </a:prstGeom>
        </p:spPr>
      </p:pic>
      <p:pic>
        <p:nvPicPr>
          <p:cNvPr id="56" name="図 55" descr="スクリーンショット が含まれている画像&#10;&#10;自動的に生成された説明">
            <a:extLst>
              <a:ext uri="{FF2B5EF4-FFF2-40B4-BE49-F238E27FC236}">
                <a16:creationId xmlns:a16="http://schemas.microsoft.com/office/drawing/2014/main" id="{9F24D1BF-C273-438F-B8E7-1B1B9BB2AC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9437" y="4817506"/>
            <a:ext cx="1322965" cy="1322965"/>
          </a:xfrm>
          <a:prstGeom prst="rect">
            <a:avLst/>
          </a:prstGeom>
        </p:spPr>
      </p:pic>
      <p:pic>
        <p:nvPicPr>
          <p:cNvPr id="57" name="図 56" descr="テキスト が含まれている画像&#10;&#10;自動的に生成された説明">
            <a:extLst>
              <a:ext uri="{FF2B5EF4-FFF2-40B4-BE49-F238E27FC236}">
                <a16:creationId xmlns:a16="http://schemas.microsoft.com/office/drawing/2014/main" id="{44E8A6FB-4387-4FC4-B7E1-084AA85E60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2982" y="4891591"/>
            <a:ext cx="1259629" cy="982325"/>
          </a:xfrm>
          <a:prstGeom prst="rect">
            <a:avLst/>
          </a:prstGeom>
        </p:spPr>
      </p:pic>
      <p:sp>
        <p:nvSpPr>
          <p:cNvPr id="58" name="テキスト ボックス 57">
            <a:extLst>
              <a:ext uri="{FF2B5EF4-FFF2-40B4-BE49-F238E27FC236}">
                <a16:creationId xmlns:a16="http://schemas.microsoft.com/office/drawing/2014/main" id="{35D3BAF1-4078-44B6-8C37-5296B54C53BC}"/>
              </a:ext>
            </a:extLst>
          </p:cNvPr>
          <p:cNvSpPr txBox="1"/>
          <p:nvPr/>
        </p:nvSpPr>
        <p:spPr>
          <a:xfrm>
            <a:off x="2857850" y="6129302"/>
            <a:ext cx="1210588" cy="338554"/>
          </a:xfrm>
          <a:prstGeom prst="rect">
            <a:avLst/>
          </a:prstGeom>
          <a:noFill/>
        </p:spPr>
        <p:txBody>
          <a:bodyPr wrap="none" rtlCol="0">
            <a:spAutoFit/>
          </a:bodyPr>
          <a:lstStyle/>
          <a:p>
            <a:r>
              <a:rPr lang="ja-JP" altLang="en-US" sz="1600" dirty="0">
                <a:solidFill>
                  <a:srgbClr val="4472C4"/>
                </a:solidFill>
              </a:rPr>
              <a:t>③外部評価</a:t>
            </a:r>
          </a:p>
        </p:txBody>
      </p:sp>
      <p:pic>
        <p:nvPicPr>
          <p:cNvPr id="59" name="図 58" descr="スクリーンショット が含まれている画像&#10;&#10;自動的に生成された説明">
            <a:extLst>
              <a:ext uri="{FF2B5EF4-FFF2-40B4-BE49-F238E27FC236}">
                <a16:creationId xmlns:a16="http://schemas.microsoft.com/office/drawing/2014/main" id="{21D1CED5-9C9A-450E-BB0D-13E251682B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1475" y="4816343"/>
            <a:ext cx="1322965" cy="1322965"/>
          </a:xfrm>
          <a:prstGeom prst="rect">
            <a:avLst/>
          </a:prstGeom>
        </p:spPr>
      </p:pic>
      <p:pic>
        <p:nvPicPr>
          <p:cNvPr id="60" name="図 59" descr="空, 屋外, 人, 浜 が含まれている画像&#10;&#10;自動的に生成された説明">
            <a:extLst>
              <a:ext uri="{FF2B5EF4-FFF2-40B4-BE49-F238E27FC236}">
                <a16:creationId xmlns:a16="http://schemas.microsoft.com/office/drawing/2014/main" id="{4E9515D6-2357-4971-B980-E213258282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81877" y="4894494"/>
            <a:ext cx="1268646" cy="954022"/>
          </a:xfrm>
          <a:prstGeom prst="rect">
            <a:avLst/>
          </a:prstGeom>
        </p:spPr>
      </p:pic>
      <p:sp>
        <p:nvSpPr>
          <p:cNvPr id="61" name="テキスト ボックス 60">
            <a:extLst>
              <a:ext uri="{FF2B5EF4-FFF2-40B4-BE49-F238E27FC236}">
                <a16:creationId xmlns:a16="http://schemas.microsoft.com/office/drawing/2014/main" id="{050BE4B6-FB69-4DDF-B343-322652BCEF8F}"/>
              </a:ext>
            </a:extLst>
          </p:cNvPr>
          <p:cNvSpPr txBox="1"/>
          <p:nvPr/>
        </p:nvSpPr>
        <p:spPr>
          <a:xfrm>
            <a:off x="1545355" y="6118615"/>
            <a:ext cx="1125629" cy="338554"/>
          </a:xfrm>
          <a:prstGeom prst="rect">
            <a:avLst/>
          </a:prstGeom>
          <a:noFill/>
        </p:spPr>
        <p:txBody>
          <a:bodyPr wrap="none" rtlCol="0">
            <a:spAutoFit/>
          </a:bodyPr>
          <a:lstStyle/>
          <a:p>
            <a:r>
              <a:rPr lang="ja-JP" altLang="en-US" sz="1600" dirty="0">
                <a:solidFill>
                  <a:srgbClr val="4472C4"/>
                </a:solidFill>
              </a:rPr>
              <a:t>②クーポン</a:t>
            </a:r>
          </a:p>
        </p:txBody>
      </p:sp>
      <p:sp>
        <p:nvSpPr>
          <p:cNvPr id="62" name="テキスト ボックス 61">
            <a:extLst>
              <a:ext uri="{FF2B5EF4-FFF2-40B4-BE49-F238E27FC236}">
                <a16:creationId xmlns:a16="http://schemas.microsoft.com/office/drawing/2014/main" id="{B3829B9C-AB93-4647-B42F-529DC00B2A75}"/>
              </a:ext>
            </a:extLst>
          </p:cNvPr>
          <p:cNvSpPr txBox="1"/>
          <p:nvPr/>
        </p:nvSpPr>
        <p:spPr>
          <a:xfrm>
            <a:off x="6021838" y="671882"/>
            <a:ext cx="1612942" cy="369332"/>
          </a:xfrm>
          <a:prstGeom prst="rect">
            <a:avLst/>
          </a:prstGeom>
          <a:noFill/>
          <a:ln w="12700">
            <a:solidFill>
              <a:srgbClr val="00B050"/>
            </a:solidFill>
          </a:ln>
        </p:spPr>
        <p:txBody>
          <a:bodyPr wrap="none" rtlCol="0">
            <a:spAutoFit/>
          </a:bodyPr>
          <a:lstStyle/>
          <a:p>
            <a:r>
              <a:rPr lang="ja-JP" altLang="en-US" dirty="0">
                <a:solidFill>
                  <a:prstClr val="black"/>
                </a:solidFill>
              </a:rPr>
              <a:t>サジェスト対策</a:t>
            </a:r>
          </a:p>
        </p:txBody>
      </p:sp>
      <p:sp>
        <p:nvSpPr>
          <p:cNvPr id="63" name="テキスト ボックス 62">
            <a:extLst>
              <a:ext uri="{FF2B5EF4-FFF2-40B4-BE49-F238E27FC236}">
                <a16:creationId xmlns:a16="http://schemas.microsoft.com/office/drawing/2014/main" id="{47C49510-6CEA-4B5A-8F14-BAA2A6490294}"/>
              </a:ext>
            </a:extLst>
          </p:cNvPr>
          <p:cNvSpPr txBox="1"/>
          <p:nvPr/>
        </p:nvSpPr>
        <p:spPr>
          <a:xfrm>
            <a:off x="3979391" y="3210638"/>
            <a:ext cx="1925527" cy="646331"/>
          </a:xfrm>
          <a:prstGeom prst="rect">
            <a:avLst/>
          </a:prstGeom>
          <a:solidFill>
            <a:schemeClr val="accent1">
              <a:lumMod val="40000"/>
              <a:lumOff val="60000"/>
            </a:schemeClr>
          </a:solidFill>
        </p:spPr>
        <p:txBody>
          <a:bodyPr wrap="none" rtlCol="0">
            <a:spAutoFit/>
          </a:bodyPr>
          <a:lstStyle/>
          <a:p>
            <a:r>
              <a:rPr lang="ja-JP" altLang="en-US" sz="1200" dirty="0">
                <a:solidFill>
                  <a:prstClr val="black"/>
                </a:solidFill>
              </a:rPr>
              <a:t>①～⑦のように検索窓から</a:t>
            </a:r>
            <a:endParaRPr lang="en-US" altLang="ja-JP" sz="1200" dirty="0">
              <a:solidFill>
                <a:prstClr val="black"/>
              </a:solidFill>
            </a:endParaRPr>
          </a:p>
          <a:p>
            <a:r>
              <a:rPr lang="ja-JP" altLang="en-US" sz="1200" dirty="0">
                <a:solidFill>
                  <a:prstClr val="black"/>
                </a:solidFill>
              </a:rPr>
              <a:t>誘導させたいページ用の</a:t>
            </a:r>
            <a:endParaRPr lang="en-US" altLang="ja-JP" sz="1200" dirty="0">
              <a:solidFill>
                <a:prstClr val="black"/>
              </a:solidFill>
            </a:endParaRPr>
          </a:p>
          <a:p>
            <a:r>
              <a:rPr lang="ja-JP" altLang="en-US" sz="1200" dirty="0">
                <a:solidFill>
                  <a:prstClr val="black"/>
                </a:solidFill>
              </a:rPr>
              <a:t>候補ワードを出現させます</a:t>
            </a:r>
          </a:p>
        </p:txBody>
      </p:sp>
      <p:sp>
        <p:nvSpPr>
          <p:cNvPr id="64" name="テキスト ボックス 63">
            <a:extLst>
              <a:ext uri="{FF2B5EF4-FFF2-40B4-BE49-F238E27FC236}">
                <a16:creationId xmlns:a16="http://schemas.microsoft.com/office/drawing/2014/main" id="{05CEB5B6-E525-4E59-9C1D-6EBCAB373929}"/>
              </a:ext>
            </a:extLst>
          </p:cNvPr>
          <p:cNvSpPr txBox="1"/>
          <p:nvPr/>
        </p:nvSpPr>
        <p:spPr>
          <a:xfrm>
            <a:off x="2482" y="930222"/>
            <a:ext cx="797013" cy="369332"/>
          </a:xfrm>
          <a:prstGeom prst="rect">
            <a:avLst/>
          </a:prstGeom>
          <a:noFill/>
          <a:ln w="12700">
            <a:solidFill>
              <a:srgbClr val="00B050"/>
            </a:solidFill>
          </a:ln>
        </p:spPr>
        <p:txBody>
          <a:bodyPr wrap="none" rtlCol="0">
            <a:spAutoFit/>
          </a:bodyPr>
          <a:lstStyle/>
          <a:p>
            <a:r>
              <a:rPr lang="en-US" altLang="ja-JP" dirty="0">
                <a:solidFill>
                  <a:prstClr val="black"/>
                </a:solidFill>
              </a:rPr>
              <a:t>B-park</a:t>
            </a:r>
            <a:endParaRPr lang="ja-JP" altLang="en-US" dirty="0">
              <a:solidFill>
                <a:prstClr val="black"/>
              </a:solidFill>
            </a:endParaRPr>
          </a:p>
        </p:txBody>
      </p:sp>
      <p:sp>
        <p:nvSpPr>
          <p:cNvPr id="65" name="テキスト ボックス 64">
            <a:extLst>
              <a:ext uri="{FF2B5EF4-FFF2-40B4-BE49-F238E27FC236}">
                <a16:creationId xmlns:a16="http://schemas.microsoft.com/office/drawing/2014/main" id="{CF1399A1-CCB8-4976-8B38-EF3C139833ED}"/>
              </a:ext>
            </a:extLst>
          </p:cNvPr>
          <p:cNvSpPr txBox="1"/>
          <p:nvPr/>
        </p:nvSpPr>
        <p:spPr>
          <a:xfrm>
            <a:off x="7976215" y="3216647"/>
            <a:ext cx="1718740" cy="646331"/>
          </a:xfrm>
          <a:prstGeom prst="rect">
            <a:avLst/>
          </a:prstGeom>
          <a:solidFill>
            <a:schemeClr val="accent2">
              <a:lumMod val="40000"/>
              <a:lumOff val="60000"/>
            </a:schemeClr>
          </a:solidFill>
        </p:spPr>
        <p:txBody>
          <a:bodyPr wrap="none" rtlCol="0">
            <a:spAutoFit/>
          </a:bodyPr>
          <a:lstStyle/>
          <a:p>
            <a:r>
              <a:rPr lang="ja-JP" altLang="en-US" sz="1200" dirty="0">
                <a:solidFill>
                  <a:prstClr val="black"/>
                </a:solidFill>
              </a:rPr>
              <a:t>⑨のように検索窓から</a:t>
            </a:r>
            <a:endParaRPr lang="en-US" altLang="ja-JP" sz="1200" dirty="0">
              <a:solidFill>
                <a:prstClr val="black"/>
              </a:solidFill>
            </a:endParaRPr>
          </a:p>
          <a:p>
            <a:r>
              <a:rPr lang="ja-JP" altLang="en-US" sz="1200" dirty="0">
                <a:solidFill>
                  <a:prstClr val="black"/>
                </a:solidFill>
              </a:rPr>
              <a:t>信用を欠落させるような</a:t>
            </a:r>
            <a:endParaRPr lang="en-US" altLang="ja-JP" sz="1200" dirty="0">
              <a:solidFill>
                <a:prstClr val="black"/>
              </a:solidFill>
            </a:endParaRPr>
          </a:p>
          <a:p>
            <a:r>
              <a:rPr lang="ja-JP" altLang="en-US" sz="1200" dirty="0">
                <a:solidFill>
                  <a:prstClr val="black"/>
                </a:solidFill>
              </a:rPr>
              <a:t>ワードは削除します</a:t>
            </a:r>
          </a:p>
        </p:txBody>
      </p:sp>
      <p:sp>
        <p:nvSpPr>
          <p:cNvPr id="66" name="テキスト ボックス 65">
            <a:extLst>
              <a:ext uri="{FF2B5EF4-FFF2-40B4-BE49-F238E27FC236}">
                <a16:creationId xmlns:a16="http://schemas.microsoft.com/office/drawing/2014/main" id="{4D742712-F061-4A36-B938-04A7F5A042FD}"/>
              </a:ext>
            </a:extLst>
          </p:cNvPr>
          <p:cNvSpPr txBox="1"/>
          <p:nvPr/>
        </p:nvSpPr>
        <p:spPr>
          <a:xfrm>
            <a:off x="1141398" y="6490430"/>
            <a:ext cx="2018501" cy="369332"/>
          </a:xfrm>
          <a:prstGeom prst="rect">
            <a:avLst/>
          </a:prstGeom>
          <a:noFill/>
        </p:spPr>
        <p:txBody>
          <a:bodyPr wrap="none" rtlCol="0">
            <a:spAutoFit/>
          </a:bodyPr>
          <a:lstStyle/>
          <a:p>
            <a:r>
              <a:rPr lang="ja-JP" altLang="en-US" dirty="0">
                <a:solidFill>
                  <a:srgbClr val="C00000"/>
                </a:solidFill>
              </a:rPr>
              <a:t>求人や集客に直結</a:t>
            </a:r>
          </a:p>
        </p:txBody>
      </p:sp>
      <p:sp>
        <p:nvSpPr>
          <p:cNvPr id="67" name="テキスト ボックス 66">
            <a:extLst>
              <a:ext uri="{FF2B5EF4-FFF2-40B4-BE49-F238E27FC236}">
                <a16:creationId xmlns:a16="http://schemas.microsoft.com/office/drawing/2014/main" id="{EE7001E2-0E7F-430E-8ABF-31D8FAF7466C}"/>
              </a:ext>
            </a:extLst>
          </p:cNvPr>
          <p:cNvSpPr txBox="1"/>
          <p:nvPr/>
        </p:nvSpPr>
        <p:spPr>
          <a:xfrm>
            <a:off x="6467224" y="4239790"/>
            <a:ext cx="1656223" cy="369332"/>
          </a:xfrm>
          <a:prstGeom prst="rect">
            <a:avLst/>
          </a:prstGeom>
          <a:noFill/>
          <a:ln w="12700">
            <a:solidFill>
              <a:srgbClr val="00B050"/>
            </a:solidFill>
          </a:ln>
        </p:spPr>
        <p:txBody>
          <a:bodyPr wrap="none" rtlCol="0">
            <a:spAutoFit/>
          </a:bodyPr>
          <a:lstStyle/>
          <a:p>
            <a:r>
              <a:rPr lang="ja-JP" altLang="en-US" dirty="0">
                <a:solidFill>
                  <a:prstClr val="black"/>
                </a:solidFill>
              </a:rPr>
              <a:t>風評チェッカー</a:t>
            </a:r>
          </a:p>
        </p:txBody>
      </p:sp>
      <p:grpSp>
        <p:nvGrpSpPr>
          <p:cNvPr id="68" name="グループ化 67">
            <a:extLst>
              <a:ext uri="{FF2B5EF4-FFF2-40B4-BE49-F238E27FC236}">
                <a16:creationId xmlns:a16="http://schemas.microsoft.com/office/drawing/2014/main" id="{F46262F4-70D5-455E-A4F2-369442BFD308}"/>
              </a:ext>
            </a:extLst>
          </p:cNvPr>
          <p:cNvGrpSpPr/>
          <p:nvPr/>
        </p:nvGrpSpPr>
        <p:grpSpPr>
          <a:xfrm>
            <a:off x="7325426" y="4625879"/>
            <a:ext cx="2390359" cy="1590675"/>
            <a:chOff x="8129156" y="4918047"/>
            <a:chExt cx="2390359" cy="1590675"/>
          </a:xfrm>
        </p:grpSpPr>
        <p:pic>
          <p:nvPicPr>
            <p:cNvPr id="69" name="図 68" descr="「スマホ通知 イ...」の画像検索結果">
              <a:extLst>
                <a:ext uri="{FF2B5EF4-FFF2-40B4-BE49-F238E27FC236}">
                  <a16:creationId xmlns:a16="http://schemas.microsoft.com/office/drawing/2014/main" id="{413E9FC0-9E40-405F-BD68-83D06272DA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29156" y="4918047"/>
              <a:ext cx="2390359" cy="1590675"/>
            </a:xfrm>
            <a:prstGeom prst="rect">
              <a:avLst/>
            </a:prstGeom>
            <a:noFill/>
            <a:extLst>
              <a:ext uri="{909E8E84-426E-40DD-AFC4-6F175D3DCCD1}">
                <a14:hiddenFill xmlns:a14="http://schemas.microsoft.com/office/drawing/2010/main">
                  <a:solidFill>
                    <a:srgbClr val="FFFFFF"/>
                  </a:solidFill>
                </a14:hiddenFill>
              </a:ext>
            </a:extLst>
          </p:spPr>
        </p:pic>
        <p:pic>
          <p:nvPicPr>
            <p:cNvPr id="70" name="図 69">
              <a:extLst>
                <a:ext uri="{FF2B5EF4-FFF2-40B4-BE49-F238E27FC236}">
                  <a16:creationId xmlns:a16="http://schemas.microsoft.com/office/drawing/2014/main" id="{25F3E7E7-97D8-4E64-8B43-FCD0C4CF16E7}"/>
                </a:ext>
              </a:extLst>
            </p:cNvPr>
            <p:cNvPicPr>
              <a:picLocks noChangeAspect="1"/>
            </p:cNvPicPr>
            <p:nvPr/>
          </p:nvPicPr>
          <p:blipFill>
            <a:blip r:embed="rId11"/>
            <a:stretch>
              <a:fillRect/>
            </a:stretch>
          </p:blipFill>
          <p:spPr>
            <a:xfrm>
              <a:off x="9250066" y="5006221"/>
              <a:ext cx="1225133" cy="1414325"/>
            </a:xfrm>
            <a:prstGeom prst="rect">
              <a:avLst/>
            </a:prstGeom>
          </p:spPr>
        </p:pic>
      </p:grpSp>
      <p:sp>
        <p:nvSpPr>
          <p:cNvPr id="71" name="矢印: ストライプ 63">
            <a:extLst>
              <a:ext uri="{FF2B5EF4-FFF2-40B4-BE49-F238E27FC236}">
                <a16:creationId xmlns:a16="http://schemas.microsoft.com/office/drawing/2014/main" id="{D98A6625-3D7F-454C-AA3F-EDF361F85CAE}"/>
              </a:ext>
            </a:extLst>
          </p:cNvPr>
          <p:cNvSpPr/>
          <p:nvPr/>
        </p:nvSpPr>
        <p:spPr>
          <a:xfrm rot="5400000">
            <a:off x="8620802" y="3611885"/>
            <a:ext cx="793735" cy="14106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2" name="テキスト ボックス 71">
            <a:extLst>
              <a:ext uri="{FF2B5EF4-FFF2-40B4-BE49-F238E27FC236}">
                <a16:creationId xmlns:a16="http://schemas.microsoft.com/office/drawing/2014/main" id="{3E28DA5B-4DCB-4213-8AB1-D0C89902E12B}"/>
              </a:ext>
            </a:extLst>
          </p:cNvPr>
          <p:cNvSpPr txBox="1"/>
          <p:nvPr/>
        </p:nvSpPr>
        <p:spPr>
          <a:xfrm>
            <a:off x="8585437" y="4020043"/>
            <a:ext cx="877163" cy="369332"/>
          </a:xfrm>
          <a:prstGeom prst="rect">
            <a:avLst/>
          </a:prstGeom>
          <a:noFill/>
        </p:spPr>
        <p:txBody>
          <a:bodyPr wrap="none" rtlCol="0">
            <a:spAutoFit/>
          </a:bodyPr>
          <a:lstStyle/>
          <a:p>
            <a:r>
              <a:rPr lang="ja-JP" altLang="en-US" dirty="0">
                <a:solidFill>
                  <a:prstClr val="white"/>
                </a:solidFill>
              </a:rPr>
              <a:t>即検知</a:t>
            </a:r>
          </a:p>
        </p:txBody>
      </p:sp>
      <p:pic>
        <p:nvPicPr>
          <p:cNvPr id="73" name="図 72">
            <a:extLst>
              <a:ext uri="{FF2B5EF4-FFF2-40B4-BE49-F238E27FC236}">
                <a16:creationId xmlns:a16="http://schemas.microsoft.com/office/drawing/2014/main" id="{A22E68C3-8EA7-4A31-934B-05169878C8DD}"/>
              </a:ext>
            </a:extLst>
          </p:cNvPr>
          <p:cNvPicPr>
            <a:picLocks noChangeAspect="1"/>
          </p:cNvPicPr>
          <p:nvPr/>
        </p:nvPicPr>
        <p:blipFill rotWithShape="1">
          <a:blip r:embed="rId12"/>
          <a:srcRect r="50000"/>
          <a:stretch/>
        </p:blipFill>
        <p:spPr>
          <a:xfrm>
            <a:off x="6160012" y="5701316"/>
            <a:ext cx="971450" cy="886186"/>
          </a:xfrm>
          <a:prstGeom prst="rect">
            <a:avLst/>
          </a:prstGeom>
        </p:spPr>
      </p:pic>
      <p:pic>
        <p:nvPicPr>
          <p:cNvPr id="74" name="図 73">
            <a:extLst>
              <a:ext uri="{FF2B5EF4-FFF2-40B4-BE49-F238E27FC236}">
                <a16:creationId xmlns:a16="http://schemas.microsoft.com/office/drawing/2014/main" id="{85B5D887-CCB8-49C3-8BB1-442A134CD984}"/>
              </a:ext>
            </a:extLst>
          </p:cNvPr>
          <p:cNvPicPr>
            <a:picLocks noChangeAspect="1"/>
          </p:cNvPicPr>
          <p:nvPr/>
        </p:nvPicPr>
        <p:blipFill rotWithShape="1">
          <a:blip r:embed="rId12"/>
          <a:srcRect l="54462"/>
          <a:stretch/>
        </p:blipFill>
        <p:spPr>
          <a:xfrm>
            <a:off x="6644627" y="4877125"/>
            <a:ext cx="884757" cy="886186"/>
          </a:xfrm>
          <a:prstGeom prst="rect">
            <a:avLst/>
          </a:prstGeom>
        </p:spPr>
      </p:pic>
      <p:pic>
        <p:nvPicPr>
          <p:cNvPr id="79" name="図 78" descr="人, 室内, 女性, 座っている が含まれている画像&#10;&#10;自動的に生成された説明">
            <a:extLst>
              <a:ext uri="{FF2B5EF4-FFF2-40B4-BE49-F238E27FC236}">
                <a16:creationId xmlns:a16="http://schemas.microsoft.com/office/drawing/2014/main" id="{0680FCFA-90A8-4A08-ABCF-47BAB2567B97}"/>
              </a:ext>
            </a:extLst>
          </p:cNvPr>
          <p:cNvPicPr>
            <a:picLocks noChangeAspect="1"/>
          </p:cNvPicPr>
          <p:nvPr/>
        </p:nvPicPr>
        <p:blipFill rotWithShape="1">
          <a:blip r:embed="rId13">
            <a:extLst>
              <a:ext uri="{28A0092B-C50C-407E-A947-70E740481C1C}">
                <a14:useLocalDpi xmlns:a14="http://schemas.microsoft.com/office/drawing/2010/main" val="0"/>
              </a:ext>
            </a:extLst>
          </a:blip>
          <a:srcRect l="8888" t="-1791" r="18264" b="11913"/>
          <a:stretch/>
        </p:blipFill>
        <p:spPr>
          <a:xfrm>
            <a:off x="195900" y="4861311"/>
            <a:ext cx="1286863" cy="1058432"/>
          </a:xfrm>
          <a:prstGeom prst="rect">
            <a:avLst/>
          </a:prstGeom>
        </p:spPr>
      </p:pic>
      <p:pic>
        <p:nvPicPr>
          <p:cNvPr id="80" name="図 79">
            <a:extLst>
              <a:ext uri="{FF2B5EF4-FFF2-40B4-BE49-F238E27FC236}">
                <a16:creationId xmlns:a16="http://schemas.microsoft.com/office/drawing/2014/main" id="{94BB9263-2F87-4B3A-A8F4-37148E11D847}"/>
              </a:ext>
            </a:extLst>
          </p:cNvPr>
          <p:cNvPicPr>
            <a:picLocks noChangeAspect="1"/>
          </p:cNvPicPr>
          <p:nvPr/>
        </p:nvPicPr>
        <p:blipFill rotWithShape="1">
          <a:blip r:embed="rId14"/>
          <a:srcRect l="11595" t="7174" r="21109" b="5541"/>
          <a:stretch/>
        </p:blipFill>
        <p:spPr>
          <a:xfrm>
            <a:off x="2972982" y="4889097"/>
            <a:ext cx="1259629" cy="1021120"/>
          </a:xfrm>
          <a:prstGeom prst="rect">
            <a:avLst/>
          </a:prstGeom>
        </p:spPr>
      </p:pic>
      <p:pic>
        <p:nvPicPr>
          <p:cNvPr id="81" name="図 80">
            <a:extLst>
              <a:ext uri="{FF2B5EF4-FFF2-40B4-BE49-F238E27FC236}">
                <a16:creationId xmlns:a16="http://schemas.microsoft.com/office/drawing/2014/main" id="{2FD003DF-6B50-4373-926B-39466534053D}"/>
              </a:ext>
            </a:extLst>
          </p:cNvPr>
          <p:cNvPicPr>
            <a:picLocks noChangeAspect="1"/>
          </p:cNvPicPr>
          <p:nvPr/>
        </p:nvPicPr>
        <p:blipFill rotWithShape="1">
          <a:blip r:embed="rId15"/>
          <a:srcRect l="506" t="23745" r="57078" b="20253"/>
          <a:stretch/>
        </p:blipFill>
        <p:spPr>
          <a:xfrm>
            <a:off x="1586139" y="4879514"/>
            <a:ext cx="1260647" cy="1040229"/>
          </a:xfrm>
          <a:prstGeom prst="rect">
            <a:avLst/>
          </a:prstGeom>
        </p:spPr>
      </p:pic>
      <p:sp>
        <p:nvSpPr>
          <p:cNvPr id="82" name="テキスト ボックス 81">
            <a:extLst>
              <a:ext uri="{FF2B5EF4-FFF2-40B4-BE49-F238E27FC236}">
                <a16:creationId xmlns:a16="http://schemas.microsoft.com/office/drawing/2014/main" id="{763CF8A6-9219-44C1-8589-869C036441B7}"/>
              </a:ext>
            </a:extLst>
          </p:cNvPr>
          <p:cNvSpPr txBox="1"/>
          <p:nvPr/>
        </p:nvSpPr>
        <p:spPr>
          <a:xfrm>
            <a:off x="6021838" y="3208144"/>
            <a:ext cx="1837362" cy="646331"/>
          </a:xfrm>
          <a:prstGeom prst="rect">
            <a:avLst/>
          </a:prstGeom>
          <a:solidFill>
            <a:schemeClr val="accent4">
              <a:lumMod val="40000"/>
              <a:lumOff val="60000"/>
            </a:schemeClr>
          </a:solidFill>
        </p:spPr>
        <p:txBody>
          <a:bodyPr wrap="none" rtlCol="0">
            <a:spAutoFit/>
          </a:bodyPr>
          <a:lstStyle/>
          <a:p>
            <a:r>
              <a:rPr lang="ja-JP" altLang="en-US" sz="1200" dirty="0">
                <a:solidFill>
                  <a:prstClr val="black"/>
                </a:solidFill>
              </a:rPr>
              <a:t>⑧のように検索窓から</a:t>
            </a:r>
            <a:endParaRPr lang="en-US" altLang="ja-JP" sz="1200" dirty="0">
              <a:solidFill>
                <a:prstClr val="black"/>
              </a:solidFill>
            </a:endParaRPr>
          </a:p>
          <a:p>
            <a:r>
              <a:rPr lang="ja-JP" altLang="en-US" sz="1200" dirty="0">
                <a:solidFill>
                  <a:prstClr val="black"/>
                </a:solidFill>
              </a:rPr>
              <a:t>外部</a:t>
            </a:r>
            <a:r>
              <a:rPr lang="en-US" altLang="ja-JP" sz="1200" dirty="0">
                <a:solidFill>
                  <a:prstClr val="black"/>
                </a:solidFill>
              </a:rPr>
              <a:t>SNS</a:t>
            </a:r>
            <a:r>
              <a:rPr lang="ja-JP" altLang="en-US" sz="1200" dirty="0">
                <a:solidFill>
                  <a:prstClr val="black"/>
                </a:solidFill>
              </a:rPr>
              <a:t>に誘導してブラン</a:t>
            </a:r>
            <a:endParaRPr lang="en-US" altLang="ja-JP" sz="1200" dirty="0">
              <a:solidFill>
                <a:prstClr val="black"/>
              </a:solidFill>
            </a:endParaRPr>
          </a:p>
          <a:p>
            <a:r>
              <a:rPr lang="ja-JP" altLang="en-US" sz="1200" dirty="0">
                <a:solidFill>
                  <a:prstClr val="black"/>
                </a:solidFill>
              </a:rPr>
              <a:t>ディング強化</a:t>
            </a:r>
          </a:p>
        </p:txBody>
      </p:sp>
    </p:spTree>
    <p:extLst>
      <p:ext uri="{BB962C8B-B14F-4D97-AF65-F5344CB8AC3E}">
        <p14:creationId xmlns:p14="http://schemas.microsoft.com/office/powerpoint/2010/main" val="48585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a:solidFill>
            <a:srgbClr val="00469B"/>
          </a:solidFill>
        </p:spPr>
        <p:txBody>
          <a:bodyPr/>
          <a:lstStyle/>
          <a:p>
            <a:pPr eaLnBrk="1" hangingPunct="1"/>
            <a:r>
              <a:rPr lang="ja-JP" altLang="en-US" dirty="0"/>
              <a:t>◆当社の特徴（選ばれている理由）</a:t>
            </a:r>
            <a:endParaRPr lang="ja-JP" altLang="ja-JP" dirty="0"/>
          </a:p>
        </p:txBody>
      </p:sp>
      <p:sp>
        <p:nvSpPr>
          <p:cNvPr id="11" name="スライド番号プレースホルダー 5"/>
          <p:cNvSpPr txBox="1">
            <a:spLocks/>
          </p:cNvSpPr>
          <p:nvPr/>
        </p:nvSpPr>
        <p:spPr bwMode="auto">
          <a:xfrm>
            <a:off x="7833320" y="163488"/>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200" b="0" kern="1200">
                <a:solidFill>
                  <a:schemeClr val="bg1"/>
                </a:solidFill>
                <a:latin typeface="+mn-lt"/>
                <a:ea typeface="HGP創英角ｺﾞｼｯｸUB" pitchFamily="50" charset="-128"/>
                <a:cs typeface="+mn-cs"/>
              </a:defRPr>
            </a:lvl1pPr>
            <a:lvl2pPr marL="4572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2pPr>
            <a:lvl3pPr marL="9144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3pPr>
            <a:lvl4pPr marL="13716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4pPr>
            <a:lvl5pPr marL="18288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5pPr>
            <a:lvl6pPr marL="22860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6pPr>
            <a:lvl7pPr marL="27432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7pPr>
            <a:lvl8pPr marL="32004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8pPr>
            <a:lvl9pPr marL="36576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FFFFFF"/>
                </a:solidFill>
                <a:effectLst/>
                <a:uLnTx/>
                <a:uFillTx/>
                <a:latin typeface="HGP創英角ｺﾞｼｯｸUB"/>
                <a:ea typeface="HGP創英角ｺﾞｼｯｸUB"/>
                <a:cs typeface="+mn-cs"/>
              </a:rPr>
              <a:t>P</a:t>
            </a:r>
            <a:fld id="{4C9B1BCD-11BE-4B83-B3EC-2C5B8ECDEB4C}" type="slidenum">
              <a:rPr kumimoji="1" lang="en-US" altLang="ja-JP" sz="1200" b="0" i="0" u="none" strike="noStrike" kern="1200" cap="none" spc="0" normalizeH="0" baseline="0" noProof="0" smtClean="0">
                <a:ln>
                  <a:noFill/>
                </a:ln>
                <a:solidFill>
                  <a:srgbClr val="FFFFFF"/>
                </a:solidFill>
                <a:effectLst/>
                <a:uLnTx/>
                <a:uFillTx/>
                <a:latin typeface="HGP創英角ｺﾞｼｯｸUB"/>
                <a:ea typeface="HGP創英角ｺﾞｼｯｸUB"/>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dirty="0">
              <a:ln>
                <a:noFill/>
              </a:ln>
              <a:solidFill>
                <a:srgbClr val="FFFFFF"/>
              </a:solidFill>
              <a:effectLst/>
              <a:uLnTx/>
              <a:uFillTx/>
              <a:latin typeface="HGP創英角ｺﾞｼｯｸUB"/>
              <a:ea typeface="HGP創英角ｺﾞｼｯｸUB"/>
              <a:cs typeface="+mn-cs"/>
            </a:endParaRPr>
          </a:p>
        </p:txBody>
      </p:sp>
      <p:sp>
        <p:nvSpPr>
          <p:cNvPr id="8" name="テキスト ボックス 7"/>
          <p:cNvSpPr txBox="1"/>
          <p:nvPr/>
        </p:nvSpPr>
        <p:spPr>
          <a:xfrm>
            <a:off x="138906" y="573639"/>
            <a:ext cx="3196388" cy="307777"/>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P創英角ｺﾞｼｯｸUB"/>
                <a:ea typeface="HGP創英角ｺﾞｼｯｸUB"/>
                <a:cs typeface="+mn-cs"/>
              </a:rPr>
              <a:t>＜業界での優位性について＞</a:t>
            </a:r>
            <a:endParaRPr kumimoji="1" lang="ja-JP" altLang="en-US" sz="2000" b="0" i="0" u="none" strike="noStrike" kern="1200" cap="none" spc="0" normalizeH="0" baseline="0" noProof="0" dirty="0">
              <a:ln>
                <a:noFill/>
              </a:ln>
              <a:solidFill>
                <a:srgbClr val="FF0000"/>
              </a:solidFill>
              <a:effectLst/>
              <a:uLnTx/>
              <a:uFillTx/>
              <a:latin typeface="HGP創英角ｺﾞｼｯｸUB"/>
              <a:ea typeface="HGP創英角ｺﾞｼｯｸUB"/>
              <a:cs typeface="+mn-cs"/>
            </a:endParaRPr>
          </a:p>
        </p:txBody>
      </p:sp>
      <p:grpSp>
        <p:nvGrpSpPr>
          <p:cNvPr id="3" name="グループ化 2"/>
          <p:cNvGrpSpPr/>
          <p:nvPr/>
        </p:nvGrpSpPr>
        <p:grpSpPr>
          <a:xfrm>
            <a:off x="253299" y="980728"/>
            <a:ext cx="9481120" cy="1652366"/>
            <a:chOff x="253430" y="1321718"/>
            <a:chExt cx="9481120" cy="1652366"/>
          </a:xfrm>
        </p:grpSpPr>
        <p:sp>
          <p:nvSpPr>
            <p:cNvPr id="9" name="角丸四角形 8"/>
            <p:cNvSpPr/>
            <p:nvPr/>
          </p:nvSpPr>
          <p:spPr bwMode="auto">
            <a:xfrm>
              <a:off x="868844" y="1321718"/>
              <a:ext cx="8865706" cy="1652366"/>
            </a:xfrm>
            <a:prstGeom prst="roundRect">
              <a:avLst>
                <a:gd name="adj" fmla="val 2183"/>
              </a:avLst>
            </a:prstGeom>
            <a:solidFill>
              <a:schemeClr val="bg1"/>
            </a:solidFill>
            <a:ln w="19050" cap="flat" cmpd="sng" algn="ctr">
              <a:solidFill>
                <a:srgbClr val="0046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300" dirty="0">
                  <a:solidFill>
                    <a:srgbClr val="002060"/>
                  </a:solidFill>
                  <a:latin typeface="HGP創英角ｺﾞｼｯｸUB"/>
                  <a:ea typeface="HGP創英角ｺﾞｼｯｸUB"/>
                  <a:cs typeface="Meiryo UI" panose="020B0604030504040204" pitchFamily="50" charset="-128"/>
                </a:rPr>
                <a:t>単なるメーカーではなく、販売戦略に参画して</a:t>
              </a:r>
              <a:r>
                <a:rPr lang="ja-JP" altLang="en-US" sz="2300" u="sng" dirty="0">
                  <a:solidFill>
                    <a:srgbClr val="002060"/>
                  </a:solidFill>
                  <a:latin typeface="HGP創英角ｺﾞｼｯｸUB"/>
                  <a:ea typeface="HGP創英角ｺﾞｼｯｸUB"/>
                  <a:cs typeface="Meiryo UI" panose="020B0604030504040204" pitchFamily="50" charset="-128"/>
                </a:rPr>
                <a:t>売れる仕組み</a:t>
              </a:r>
              <a:r>
                <a:rPr lang="ja-JP" altLang="en-US" sz="2300" dirty="0">
                  <a:solidFill>
                    <a:srgbClr val="002060"/>
                  </a:solidFill>
                  <a:latin typeface="HGP創英角ｺﾞｼｯｸUB"/>
                  <a:ea typeface="HGP創英角ｺﾞｼｯｸUB"/>
                  <a:cs typeface="Meiryo UI" panose="020B0604030504040204" pitchFamily="50" charset="-128"/>
                </a:rPr>
                <a:t>を構築</a:t>
              </a:r>
              <a:endParaRPr lang="en-US" altLang="ja-JP" sz="2300" dirty="0">
                <a:solidFill>
                  <a:srgbClr val="002060"/>
                </a:solidFill>
                <a:latin typeface="HGP創英角ｺﾞｼｯｸUB"/>
                <a:ea typeface="HGP創英角ｺﾞｼｯｸUB"/>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300" dirty="0">
                  <a:solidFill>
                    <a:srgbClr val="002060"/>
                  </a:solidFill>
                  <a:latin typeface="HGP創英角ｺﾞｼｯｸUB"/>
                  <a:ea typeface="HGP創英角ｺﾞｼｯｸUB"/>
                  <a:cs typeface="Meiryo UI" panose="020B0604030504040204" pitchFamily="50" charset="-128"/>
                </a:rPr>
                <a:t>同業他社とも交流が深い点から</a:t>
              </a:r>
              <a:r>
                <a:rPr lang="ja-JP" altLang="en-US" sz="2300" u="sng" dirty="0">
                  <a:solidFill>
                    <a:srgbClr val="002060"/>
                  </a:solidFill>
                  <a:latin typeface="HGP創英角ｺﾞｼｯｸUB"/>
                  <a:ea typeface="HGP創英角ｺﾞｼｯｸUB"/>
                  <a:cs typeface="Meiryo UI" panose="020B0604030504040204" pitchFamily="50" charset="-128"/>
                </a:rPr>
                <a:t>情報が集まる</a:t>
              </a:r>
              <a:endParaRPr kumimoji="1" lang="en-US" altLang="ja-JP" sz="2300" b="0" i="0" u="sng"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300" b="0" i="0" u="none" strike="noStrike" kern="1200" cap="none" spc="0" normalizeH="0" baseline="0" noProof="0" dirty="0">
                  <a:ln>
                    <a:noFill/>
                  </a:ln>
                  <a:solidFill>
                    <a:srgbClr val="FF0000"/>
                  </a:solidFill>
                  <a:effectLst/>
                  <a:uLnTx/>
                  <a:uFillTx/>
                  <a:latin typeface="HGP創英角ｺﾞｼｯｸUB"/>
                  <a:ea typeface="HGP創英角ｺﾞｼｯｸUB"/>
                  <a:cs typeface="Meiryo UI" panose="020B0604030504040204" pitchFamily="50" charset="-128"/>
                </a:rPr>
                <a:t>技術力</a:t>
              </a:r>
              <a:r>
                <a:rPr kumimoji="1" lang="en-US" altLang="ja-JP" sz="2300" b="0" i="0" u="none" strike="noStrike" kern="1200" cap="none" spc="0" normalizeH="0" baseline="0" noProof="0" dirty="0">
                  <a:ln>
                    <a:noFill/>
                  </a:ln>
                  <a:solidFill>
                    <a:srgbClr val="FF0000"/>
                  </a:solidFill>
                  <a:effectLst/>
                  <a:uLnTx/>
                  <a:uFillTx/>
                  <a:latin typeface="HGP創英角ｺﾞｼｯｸUB"/>
                  <a:ea typeface="HGP創英角ｺﾞｼｯｸUB"/>
                  <a:cs typeface="Meiryo UI" panose="020B0604030504040204" pitchFamily="50" charset="-128"/>
                </a:rPr>
                <a:t>×</a:t>
              </a:r>
              <a:r>
                <a:rPr kumimoji="1" lang="ja-JP" altLang="en-US" sz="2300" b="0" i="0" u="none" strike="noStrike" kern="1200" cap="none" spc="0" normalizeH="0" baseline="0" noProof="0" dirty="0">
                  <a:ln>
                    <a:noFill/>
                  </a:ln>
                  <a:solidFill>
                    <a:srgbClr val="FF0000"/>
                  </a:solidFill>
                  <a:effectLst/>
                  <a:uLnTx/>
                  <a:uFillTx/>
                  <a:latin typeface="HGP創英角ｺﾞｼｯｸUB"/>
                  <a:ea typeface="HGP創英角ｺﾞｼｯｸUB"/>
                  <a:cs typeface="Meiryo UI" panose="020B0604030504040204" pitchFamily="50" charset="-128"/>
                </a:rPr>
                <a:t>人脈</a:t>
              </a:r>
              <a:r>
                <a:rPr kumimoji="1" lang="en-US" altLang="ja-JP" sz="2300" b="0" i="0" u="none" strike="noStrike" kern="1200" cap="none" spc="0" normalizeH="0" baseline="0" noProof="0" dirty="0">
                  <a:ln>
                    <a:noFill/>
                  </a:ln>
                  <a:solidFill>
                    <a:srgbClr val="FF0000"/>
                  </a:solidFill>
                  <a:effectLst/>
                  <a:uLnTx/>
                  <a:uFillTx/>
                  <a:latin typeface="HGP創英角ｺﾞｼｯｸUB"/>
                  <a:ea typeface="HGP創英角ｺﾞｼｯｸUB"/>
                  <a:cs typeface="Meiryo UI" panose="020B0604030504040204" pitchFamily="50" charset="-128"/>
                </a:rPr>
                <a:t>×</a:t>
              </a:r>
              <a:r>
                <a:rPr kumimoji="1" lang="ja-JP" altLang="en-US" sz="2300" b="0" i="0" u="none" strike="noStrike" kern="1200" cap="none" spc="0" normalizeH="0" baseline="0" noProof="0" dirty="0">
                  <a:ln>
                    <a:noFill/>
                  </a:ln>
                  <a:solidFill>
                    <a:srgbClr val="FF0000"/>
                  </a:solidFill>
                  <a:effectLst/>
                  <a:uLnTx/>
                  <a:uFillTx/>
                  <a:latin typeface="HGP創英角ｺﾞｼｯｸUB"/>
                  <a:ea typeface="HGP創英角ｺﾞｼｯｸUB"/>
                  <a:cs typeface="Meiryo UI" panose="020B0604030504040204" pitchFamily="50" charset="-128"/>
                </a:rPr>
                <a:t>販売力</a:t>
              </a:r>
              <a:r>
                <a:rPr kumimoji="1" lang="ja-JP" altLang="en-US"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が揃う事で業界を掌握可　</a:t>
              </a:r>
              <a:endParaRPr kumimoji="1" lang="en-US" altLang="ja-JP"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endParaRPr>
            </a:p>
          </p:txBody>
        </p:sp>
        <p:sp>
          <p:nvSpPr>
            <p:cNvPr id="14" name="ホームベース 13"/>
            <p:cNvSpPr/>
            <p:nvPr/>
          </p:nvSpPr>
          <p:spPr bwMode="auto">
            <a:xfrm>
              <a:off x="253430" y="1321718"/>
              <a:ext cx="648072" cy="1652366"/>
            </a:xfrm>
            <a:prstGeom prst="homePlate">
              <a:avLst>
                <a:gd name="adj" fmla="val 26244"/>
              </a:avLst>
            </a:prstGeom>
            <a:solidFill>
              <a:srgbClr val="00469B"/>
            </a:solidFill>
            <a:ln w="19050" cap="flat" cmpd="sng" algn="ctr">
              <a:solidFill>
                <a:srgbClr val="0046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HGP創英角ｺﾞｼｯｸUB"/>
                  <a:ea typeface="HGP創英角ｺﾞｼｯｸUB"/>
                  <a:cs typeface="Meiryo UI" panose="020B0604030504040204" pitchFamily="50" charset="-128"/>
                </a:rPr>
                <a:t>①</a:t>
              </a:r>
              <a:endParaRPr kumimoji="1" lang="en-US" altLang="ja-JP" sz="2400" b="0" i="0" u="none" strike="noStrike" kern="1200" cap="none" spc="0" normalizeH="0" baseline="0" noProof="0" dirty="0">
                <a:ln>
                  <a:noFill/>
                </a:ln>
                <a:solidFill>
                  <a:srgbClr val="FFFFFF"/>
                </a:solidFill>
                <a:effectLst/>
                <a:uLnTx/>
                <a:uFillTx/>
                <a:latin typeface="HGP創英角ｺﾞｼｯｸUB"/>
                <a:ea typeface="HGP創英角ｺﾞｼｯｸUB"/>
                <a:cs typeface="Meiryo UI" panose="020B0604030504040204" pitchFamily="50" charset="-128"/>
              </a:endParaRPr>
            </a:p>
          </p:txBody>
        </p:sp>
      </p:grpSp>
      <p:grpSp>
        <p:nvGrpSpPr>
          <p:cNvPr id="4" name="グループ化 3"/>
          <p:cNvGrpSpPr/>
          <p:nvPr/>
        </p:nvGrpSpPr>
        <p:grpSpPr>
          <a:xfrm>
            <a:off x="253299" y="2796582"/>
            <a:ext cx="9480989" cy="1047512"/>
            <a:chOff x="253430" y="3137572"/>
            <a:chExt cx="9480989" cy="1047512"/>
          </a:xfrm>
        </p:grpSpPr>
        <p:sp>
          <p:nvSpPr>
            <p:cNvPr id="13" name="角丸四角形 12"/>
            <p:cNvSpPr/>
            <p:nvPr/>
          </p:nvSpPr>
          <p:spPr bwMode="auto">
            <a:xfrm>
              <a:off x="868844" y="3137572"/>
              <a:ext cx="8865575" cy="1047512"/>
            </a:xfrm>
            <a:prstGeom prst="roundRect">
              <a:avLst>
                <a:gd name="adj" fmla="val 2183"/>
              </a:avLst>
            </a:prstGeom>
            <a:solidFill>
              <a:schemeClr val="bg1"/>
            </a:solidFill>
            <a:ln w="19050" cap="flat" cmpd="sng" algn="ctr">
              <a:solidFill>
                <a:srgbClr val="00469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成果率・・・業界</a:t>
              </a:r>
              <a:r>
                <a:rPr kumimoji="1" lang="en-US" altLang="ja-JP"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TOP</a:t>
              </a:r>
              <a:r>
                <a:rPr kumimoji="1" lang="ja-JP" altLang="en-US"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の成果率　</a:t>
              </a:r>
              <a:r>
                <a:rPr kumimoji="1" lang="en-US" altLang="ja-JP"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Yahoo90</a:t>
              </a:r>
              <a:r>
                <a:rPr kumimoji="1" lang="ja-JP" altLang="en-US"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a:t>
              </a:r>
              <a:r>
                <a:rPr kumimoji="1" lang="en-US" altLang="ja-JP"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Google80</a:t>
              </a:r>
              <a:r>
                <a:rPr kumimoji="1" lang="ja-JP" altLang="en-US"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a:t>
              </a:r>
              <a:endParaRPr kumimoji="1" lang="en-US" altLang="ja-JP"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他社・・・</a:t>
              </a:r>
              <a:r>
                <a:rPr kumimoji="1" lang="en-US" altLang="ja-JP"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Yahoo80</a:t>
              </a:r>
              <a:r>
                <a:rPr kumimoji="1" lang="ja-JP" altLang="en-US"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a:t>
              </a:r>
              <a:r>
                <a:rPr kumimoji="1" lang="en-US" altLang="ja-JP"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Google10</a:t>
              </a:r>
              <a:r>
                <a:rPr kumimoji="1" lang="ja-JP" altLang="en-US"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　</a:t>
              </a:r>
              <a:endParaRPr kumimoji="1" lang="en-US" altLang="ja-JP"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300" b="0" i="0" u="none" strike="noStrike" kern="1200" cap="none" spc="0" normalizeH="0" baseline="0" noProof="0" dirty="0">
                  <a:ln>
                    <a:noFill/>
                  </a:ln>
                  <a:solidFill>
                    <a:srgbClr val="FF0000"/>
                  </a:solidFill>
                  <a:effectLst/>
                  <a:uLnTx/>
                  <a:uFillTx/>
                  <a:latin typeface="HGP創英角ｺﾞｼｯｸUB"/>
                  <a:ea typeface="HGP創英角ｺﾞｼｯｸUB"/>
                  <a:cs typeface="Meiryo UI" panose="020B0604030504040204" pitchFamily="50" charset="-128"/>
                </a:rPr>
                <a:t>成果率が高い＝顧客よりクレームになりにくい</a:t>
              </a:r>
              <a:endParaRPr kumimoji="1" lang="en-US" altLang="ja-JP" sz="2300" b="0" i="0" u="none" strike="noStrike" kern="1200" cap="none" spc="0" normalizeH="0" baseline="0" noProof="0" dirty="0">
                <a:ln>
                  <a:noFill/>
                </a:ln>
                <a:solidFill>
                  <a:srgbClr val="FF0000"/>
                </a:solidFill>
                <a:effectLst/>
                <a:uLnTx/>
                <a:uFillTx/>
                <a:latin typeface="HGP創英角ｺﾞｼｯｸUB"/>
                <a:ea typeface="HGP創英角ｺﾞｼｯｸUB"/>
                <a:cs typeface="Meiryo UI" panose="020B0604030504040204" pitchFamily="50" charset="-128"/>
              </a:endParaRPr>
            </a:p>
          </p:txBody>
        </p:sp>
        <p:sp>
          <p:nvSpPr>
            <p:cNvPr id="15" name="ホームベース 14"/>
            <p:cNvSpPr/>
            <p:nvPr/>
          </p:nvSpPr>
          <p:spPr bwMode="auto">
            <a:xfrm>
              <a:off x="253430" y="3137572"/>
              <a:ext cx="648072" cy="1047512"/>
            </a:xfrm>
            <a:prstGeom prst="homePlate">
              <a:avLst>
                <a:gd name="adj" fmla="val 21925"/>
              </a:avLst>
            </a:prstGeom>
            <a:solidFill>
              <a:srgbClr val="00469B"/>
            </a:solidFill>
            <a:ln w="19050" cap="flat" cmpd="sng" algn="ctr">
              <a:solidFill>
                <a:srgbClr val="0046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HGP創英角ｺﾞｼｯｸUB"/>
                  <a:ea typeface="HGP創英角ｺﾞｼｯｸUB"/>
                  <a:cs typeface="Meiryo UI" panose="020B0604030504040204" pitchFamily="50" charset="-128"/>
                </a:rPr>
                <a:t>②</a:t>
              </a:r>
              <a:endParaRPr kumimoji="1" lang="en-US" altLang="ja-JP" sz="2400" b="0" i="0" u="none" strike="noStrike" kern="1200" cap="none" spc="0" normalizeH="0" baseline="0" noProof="0" dirty="0">
                <a:ln>
                  <a:noFill/>
                </a:ln>
                <a:solidFill>
                  <a:srgbClr val="FFFFFF"/>
                </a:solidFill>
                <a:effectLst/>
                <a:uLnTx/>
                <a:uFillTx/>
                <a:latin typeface="HGP創英角ｺﾞｼｯｸUB"/>
                <a:ea typeface="HGP創英角ｺﾞｼｯｸUB"/>
                <a:cs typeface="Meiryo UI" panose="020B0604030504040204" pitchFamily="50" charset="-128"/>
              </a:endParaRPr>
            </a:p>
          </p:txBody>
        </p:sp>
      </p:grpSp>
      <p:grpSp>
        <p:nvGrpSpPr>
          <p:cNvPr id="5" name="グループ化 4"/>
          <p:cNvGrpSpPr/>
          <p:nvPr/>
        </p:nvGrpSpPr>
        <p:grpSpPr>
          <a:xfrm>
            <a:off x="253299" y="3940261"/>
            <a:ext cx="9481120" cy="1047512"/>
            <a:chOff x="253430" y="4281251"/>
            <a:chExt cx="9481120" cy="1047512"/>
          </a:xfrm>
        </p:grpSpPr>
        <p:sp>
          <p:nvSpPr>
            <p:cNvPr id="16" name="角丸四角形 15"/>
            <p:cNvSpPr/>
            <p:nvPr/>
          </p:nvSpPr>
          <p:spPr bwMode="auto">
            <a:xfrm>
              <a:off x="868844" y="4281251"/>
              <a:ext cx="8865706" cy="1047512"/>
            </a:xfrm>
            <a:prstGeom prst="roundRect">
              <a:avLst>
                <a:gd name="adj" fmla="val 2183"/>
              </a:avLst>
            </a:prstGeom>
            <a:solidFill>
              <a:schemeClr val="bg1"/>
            </a:solidFill>
            <a:ln w="19050" cap="flat" cmpd="sng" algn="ctr">
              <a:solidFill>
                <a:srgbClr val="0046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徹底した管理体制　</a:t>
              </a:r>
              <a:r>
                <a:rPr kumimoji="1" lang="en-US" altLang="ja-JP"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365</a:t>
              </a:r>
              <a:r>
                <a:rPr kumimoji="1" lang="ja-JP" altLang="en-US"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日稼働</a:t>
              </a:r>
              <a:endParaRPr kumimoji="1" lang="en-US" altLang="ja-JP"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他社・・・土日祝休み　　</a:t>
              </a:r>
              <a:endParaRPr kumimoji="1" lang="en-US" altLang="ja-JP"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300" b="0" i="0" u="none" strike="noStrike" kern="1200" cap="none" spc="0" normalizeH="0" baseline="0" noProof="0" dirty="0">
                  <a:ln>
                    <a:noFill/>
                  </a:ln>
                  <a:solidFill>
                    <a:srgbClr val="FF0000"/>
                  </a:solidFill>
                  <a:effectLst/>
                  <a:uLnTx/>
                  <a:uFillTx/>
                  <a:latin typeface="HGP創英角ｺﾞｼｯｸUB"/>
                  <a:ea typeface="HGP創英角ｺﾞｼｯｸUB"/>
                  <a:cs typeface="Meiryo UI" panose="020B0604030504040204" pitchFamily="50" charset="-128"/>
                </a:rPr>
                <a:t>いつでも連絡が繋がる安心感</a:t>
              </a:r>
              <a:endParaRPr kumimoji="1" lang="en-US" altLang="ja-JP" sz="2300" b="0" i="0" u="none" strike="noStrike" kern="1200" cap="none" spc="0" normalizeH="0" baseline="0" noProof="0" dirty="0">
                <a:ln>
                  <a:noFill/>
                </a:ln>
                <a:solidFill>
                  <a:srgbClr val="FF0000"/>
                </a:solidFill>
                <a:effectLst/>
                <a:uLnTx/>
                <a:uFillTx/>
                <a:latin typeface="HGP創英角ｺﾞｼｯｸUB"/>
                <a:ea typeface="HGP創英角ｺﾞｼｯｸUB"/>
                <a:cs typeface="Meiryo UI" panose="020B0604030504040204" pitchFamily="50" charset="-128"/>
              </a:endParaRPr>
            </a:p>
          </p:txBody>
        </p:sp>
        <p:sp>
          <p:nvSpPr>
            <p:cNvPr id="18" name="ホームベース 17"/>
            <p:cNvSpPr/>
            <p:nvPr/>
          </p:nvSpPr>
          <p:spPr bwMode="auto">
            <a:xfrm>
              <a:off x="253430" y="4281251"/>
              <a:ext cx="648072" cy="1047512"/>
            </a:xfrm>
            <a:prstGeom prst="homePlate">
              <a:avLst>
                <a:gd name="adj" fmla="val 26244"/>
              </a:avLst>
            </a:prstGeom>
            <a:solidFill>
              <a:srgbClr val="00469B"/>
            </a:solidFill>
            <a:ln w="19050" cap="flat" cmpd="sng" algn="ctr">
              <a:solidFill>
                <a:srgbClr val="0046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HGP創英角ｺﾞｼｯｸUB"/>
                  <a:ea typeface="HGP創英角ｺﾞｼｯｸUB"/>
                  <a:cs typeface="Meiryo UI" panose="020B0604030504040204" pitchFamily="50" charset="-128"/>
                </a:rPr>
                <a:t>③</a:t>
              </a:r>
              <a:endParaRPr kumimoji="1" lang="en-US" altLang="ja-JP" sz="2400" b="0" i="0" u="none" strike="noStrike" kern="1200" cap="none" spc="0" normalizeH="0" baseline="0" noProof="0" dirty="0">
                <a:ln>
                  <a:noFill/>
                </a:ln>
                <a:solidFill>
                  <a:srgbClr val="FFFFFF"/>
                </a:solidFill>
                <a:effectLst/>
                <a:uLnTx/>
                <a:uFillTx/>
                <a:latin typeface="HGP創英角ｺﾞｼｯｸUB"/>
                <a:ea typeface="HGP創英角ｺﾞｼｯｸUB"/>
                <a:cs typeface="Meiryo UI" panose="020B0604030504040204" pitchFamily="50" charset="-128"/>
              </a:endParaRPr>
            </a:p>
          </p:txBody>
        </p:sp>
      </p:grpSp>
      <p:grpSp>
        <p:nvGrpSpPr>
          <p:cNvPr id="6" name="グループ化 5"/>
          <p:cNvGrpSpPr/>
          <p:nvPr/>
        </p:nvGrpSpPr>
        <p:grpSpPr>
          <a:xfrm>
            <a:off x="253299" y="5064834"/>
            <a:ext cx="9480989" cy="1047512"/>
            <a:chOff x="253430" y="5405824"/>
            <a:chExt cx="9480989" cy="1047512"/>
          </a:xfrm>
        </p:grpSpPr>
        <p:sp>
          <p:nvSpPr>
            <p:cNvPr id="17" name="角丸四角形 16"/>
            <p:cNvSpPr/>
            <p:nvPr/>
          </p:nvSpPr>
          <p:spPr bwMode="auto">
            <a:xfrm>
              <a:off x="868844" y="5405824"/>
              <a:ext cx="8865575" cy="1047512"/>
            </a:xfrm>
            <a:prstGeom prst="roundRect">
              <a:avLst>
                <a:gd name="adj" fmla="val 2183"/>
              </a:avLst>
            </a:prstGeom>
            <a:solidFill>
              <a:schemeClr val="bg1"/>
            </a:solidFill>
            <a:ln w="19050" cap="flat" cmpd="sng" algn="ctr">
              <a:solidFill>
                <a:srgbClr val="00469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過去、幾多の困難に乗り越えた実績があります</a:t>
              </a:r>
              <a:endParaRPr kumimoji="1" lang="en-US" altLang="ja-JP"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サジェストのロック／</a:t>
              </a:r>
              <a:r>
                <a:rPr kumimoji="1" lang="en-US" altLang="ja-JP"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Google</a:t>
              </a:r>
              <a:r>
                <a:rPr kumimoji="1" lang="ja-JP" altLang="en-US"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アルゴリズム変動（</a:t>
              </a:r>
              <a:r>
                <a:rPr kumimoji="1" lang="en-US" altLang="ja-JP"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10</a:t>
              </a:r>
              <a:r>
                <a:rPr kumimoji="1" lang="ja-JP" altLang="en-US"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rPr>
                <a:t>％台まで低下後回復）</a:t>
              </a:r>
              <a:endParaRPr kumimoji="1" lang="en-US" altLang="ja-JP" sz="2300" b="0" i="0" u="none" strike="noStrike" kern="1200" cap="none" spc="0" normalizeH="0" baseline="0" noProof="0" dirty="0">
                <a:ln>
                  <a:noFill/>
                </a:ln>
                <a:solidFill>
                  <a:srgbClr val="002060"/>
                </a:solidFill>
                <a:effectLst/>
                <a:uLnTx/>
                <a:uFillTx/>
                <a:latin typeface="HGP創英角ｺﾞｼｯｸUB"/>
                <a:ea typeface="HGP創英角ｺﾞｼｯｸUB"/>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300" dirty="0">
                  <a:solidFill>
                    <a:srgbClr val="FF0000"/>
                  </a:solidFill>
                  <a:latin typeface="HGP創英角ｺﾞｼｯｸUB"/>
                  <a:ea typeface="HGP創英角ｺﾞｼｯｸUB"/>
                  <a:cs typeface="Meiryo UI" panose="020B0604030504040204" pitchFamily="50" charset="-128"/>
                </a:rPr>
                <a:t>アーク</a:t>
              </a:r>
              <a:r>
                <a:rPr lang="en-US" altLang="ja-JP" sz="2300" dirty="0">
                  <a:solidFill>
                    <a:srgbClr val="FF0000"/>
                  </a:solidFill>
                  <a:latin typeface="HGP創英角ｺﾞｼｯｸUB"/>
                  <a:ea typeface="HGP創英角ｺﾞｼｯｸUB"/>
                  <a:cs typeface="Meiryo UI" panose="020B0604030504040204" pitchFamily="50" charset="-128"/>
                </a:rPr>
                <a:t>H.D</a:t>
              </a:r>
              <a:r>
                <a:rPr lang="ja-JP" altLang="en-US" sz="2300" dirty="0">
                  <a:solidFill>
                    <a:srgbClr val="FF0000"/>
                  </a:solidFill>
                  <a:latin typeface="HGP創英角ｺﾞｼｯｸUB"/>
                  <a:ea typeface="HGP創英角ｺﾞｼｯｸUB"/>
                  <a:cs typeface="Meiryo UI" panose="020B0604030504040204" pitchFamily="50" charset="-128"/>
                </a:rPr>
                <a:t>なら、荒波が来ても乗り越えてくれるという信頼感で待って頂く</a:t>
              </a:r>
              <a:endParaRPr kumimoji="1" lang="en-US" altLang="ja-JP" sz="2300" b="0" i="0" u="none" strike="noStrike" kern="1200" cap="none" spc="0" normalizeH="0" baseline="0" noProof="0" dirty="0">
                <a:ln>
                  <a:noFill/>
                </a:ln>
                <a:solidFill>
                  <a:srgbClr val="FF0000"/>
                </a:solidFill>
                <a:effectLst/>
                <a:uLnTx/>
                <a:uFillTx/>
                <a:latin typeface="HGP創英角ｺﾞｼｯｸUB"/>
                <a:ea typeface="HGP創英角ｺﾞｼｯｸUB"/>
                <a:cs typeface="Meiryo UI" panose="020B0604030504040204" pitchFamily="50" charset="-128"/>
              </a:endParaRPr>
            </a:p>
          </p:txBody>
        </p:sp>
        <p:sp>
          <p:nvSpPr>
            <p:cNvPr id="19" name="ホームベース 18"/>
            <p:cNvSpPr/>
            <p:nvPr/>
          </p:nvSpPr>
          <p:spPr bwMode="auto">
            <a:xfrm>
              <a:off x="253430" y="5405824"/>
              <a:ext cx="648072" cy="1047512"/>
            </a:xfrm>
            <a:prstGeom prst="homePlate">
              <a:avLst>
                <a:gd name="adj" fmla="val 21925"/>
              </a:avLst>
            </a:prstGeom>
            <a:solidFill>
              <a:srgbClr val="00469B"/>
            </a:solidFill>
            <a:ln w="19050" cap="flat" cmpd="sng" algn="ctr">
              <a:solidFill>
                <a:srgbClr val="0046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HGP創英角ｺﾞｼｯｸUB"/>
                  <a:ea typeface="HGP創英角ｺﾞｼｯｸUB"/>
                  <a:cs typeface="Meiryo UI" panose="020B0604030504040204" pitchFamily="50" charset="-128"/>
                </a:rPr>
                <a:t>④</a:t>
              </a:r>
              <a:endParaRPr kumimoji="1" lang="en-US" altLang="ja-JP" sz="2400" b="0" i="0" u="none" strike="noStrike" kern="1200" cap="none" spc="0" normalizeH="0" baseline="0" noProof="0" dirty="0">
                <a:ln>
                  <a:noFill/>
                </a:ln>
                <a:solidFill>
                  <a:srgbClr val="FFFFFF"/>
                </a:solidFill>
                <a:effectLst/>
                <a:uLnTx/>
                <a:uFillTx/>
                <a:latin typeface="HGP創英角ｺﾞｼｯｸUB"/>
                <a:ea typeface="HGP創英角ｺﾞｼｯｸUB"/>
                <a:cs typeface="Meiryo UI" panose="020B0604030504040204" pitchFamily="50" charset="-128"/>
              </a:endParaRPr>
            </a:p>
          </p:txBody>
        </p:sp>
      </p:grpSp>
    </p:spTree>
    <p:extLst>
      <p:ext uri="{BB962C8B-B14F-4D97-AF65-F5344CB8AC3E}">
        <p14:creationId xmlns:p14="http://schemas.microsoft.com/office/powerpoint/2010/main" val="3347300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p:txBody>
          <a:bodyPr/>
          <a:lstStyle/>
          <a:p>
            <a:r>
              <a:rPr lang="ja-JP" altLang="en-US" dirty="0"/>
              <a:t>◆提携パートナー様との取組①　</a:t>
            </a:r>
            <a:r>
              <a:rPr lang="en-US" altLang="ja-JP" dirty="0"/>
              <a:t>※WEB</a:t>
            </a:r>
            <a:r>
              <a:rPr lang="ja-JP" altLang="en-US" dirty="0"/>
              <a:t>マーケティング企業様との取組</a:t>
            </a:r>
            <a:endParaRPr lang="ja-JP" altLang="ja-JP" dirty="0"/>
          </a:p>
        </p:txBody>
      </p:sp>
      <p:sp>
        <p:nvSpPr>
          <p:cNvPr id="9" name="スライド番号プレースホルダー 5"/>
          <p:cNvSpPr txBox="1">
            <a:spLocks/>
          </p:cNvSpPr>
          <p:nvPr/>
        </p:nvSpPr>
        <p:spPr bwMode="auto">
          <a:xfrm>
            <a:off x="7833320" y="163488"/>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200" b="0" kern="1200">
                <a:solidFill>
                  <a:schemeClr val="bg1"/>
                </a:solidFill>
                <a:latin typeface="+mn-lt"/>
                <a:ea typeface="HGP創英角ｺﾞｼｯｸUB" pitchFamily="50" charset="-128"/>
                <a:cs typeface="+mn-cs"/>
              </a:defRPr>
            </a:lvl1pPr>
            <a:lvl2pPr marL="4572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2pPr>
            <a:lvl3pPr marL="9144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3pPr>
            <a:lvl4pPr marL="13716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4pPr>
            <a:lvl5pPr marL="18288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5pPr>
            <a:lvl6pPr marL="22860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6pPr>
            <a:lvl7pPr marL="27432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7pPr>
            <a:lvl8pPr marL="32004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8pPr>
            <a:lvl9pPr marL="36576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9pPr>
          </a:lstStyle>
          <a:p>
            <a:pPr>
              <a:defRPr/>
            </a:pPr>
            <a:r>
              <a:rPr lang="en-US" altLang="ja-JP">
                <a:solidFill>
                  <a:srgbClr val="FFFFFF"/>
                </a:solidFill>
                <a:ea typeface="HGP創英角ｺﾞｼｯｸUB"/>
              </a:rPr>
              <a:t>P</a:t>
            </a:r>
            <a:fld id="{4C9B1BCD-11BE-4B83-B3EC-2C5B8ECDEB4C}" type="slidenum">
              <a:rPr lang="en-US" altLang="ja-JP" smtClean="0">
                <a:solidFill>
                  <a:srgbClr val="FFFFFF"/>
                </a:solidFill>
                <a:ea typeface="HGP創英角ｺﾞｼｯｸUB"/>
              </a:rPr>
              <a:pPr>
                <a:defRPr/>
              </a:pPr>
              <a:t>11</a:t>
            </a:fld>
            <a:endParaRPr lang="en-US" altLang="ja-JP" dirty="0">
              <a:solidFill>
                <a:srgbClr val="FFFFFF"/>
              </a:solidFill>
              <a:ea typeface="HGP創英角ｺﾞｼｯｸUB"/>
            </a:endParaRPr>
          </a:p>
        </p:txBody>
      </p:sp>
      <p:sp>
        <p:nvSpPr>
          <p:cNvPr id="7" name="テキスト ボックス 6"/>
          <p:cNvSpPr txBox="1"/>
          <p:nvPr/>
        </p:nvSpPr>
        <p:spPr>
          <a:xfrm>
            <a:off x="138906" y="573639"/>
            <a:ext cx="5703484" cy="307777"/>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000" dirty="0">
                <a:solidFill>
                  <a:srgbClr val="2B3616"/>
                </a:solidFill>
                <a:latin typeface="HGP創英角ｺﾞｼｯｸUB"/>
                <a:ea typeface="HGP創英角ｺﾞｼｯｸUB"/>
              </a:rPr>
              <a:t>■営業はたくさんいるから、売れる商材がもっと欲しい</a:t>
            </a:r>
            <a:endParaRPr kumimoji="1" lang="ja-JP" altLang="en-US" sz="2000" b="0" i="0" u="none" strike="noStrike" kern="1200" cap="none" spc="0" normalizeH="0" baseline="0" noProof="0" dirty="0">
              <a:ln>
                <a:noFill/>
              </a:ln>
              <a:solidFill>
                <a:srgbClr val="2B3616"/>
              </a:solidFill>
              <a:effectLst/>
              <a:uLnTx/>
              <a:uFillTx/>
              <a:latin typeface="HGP創英角ｺﾞｼｯｸUB"/>
              <a:ea typeface="HGP創英角ｺﾞｼｯｸUB"/>
            </a:endParaRPr>
          </a:p>
        </p:txBody>
      </p:sp>
      <p:sp>
        <p:nvSpPr>
          <p:cNvPr id="4" name="山形 3"/>
          <p:cNvSpPr/>
          <p:nvPr/>
        </p:nvSpPr>
        <p:spPr bwMode="auto">
          <a:xfrm>
            <a:off x="128464" y="1196752"/>
            <a:ext cx="1944216" cy="648072"/>
          </a:xfrm>
          <a:prstGeom prst="chevron">
            <a:avLst/>
          </a:prstGeom>
          <a:solidFill>
            <a:schemeClr val="bg1">
              <a:lumMod val="50000"/>
            </a:schemeClr>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i="0" u="none" strike="noStrike" cap="none" normalizeH="0" baseline="0" dirty="0">
                <a:ln>
                  <a:noFill/>
                </a:ln>
                <a:solidFill>
                  <a:schemeClr val="bg1"/>
                </a:solidFill>
                <a:effectLst/>
                <a:latin typeface="Times New Roman" pitchFamily="18" charset="0"/>
                <a:ea typeface="HGP創英角ｺﾞｼｯｸUB" pitchFamily="50" charset="-128"/>
              </a:rPr>
              <a:t>課題・悩み</a:t>
            </a:r>
          </a:p>
        </p:txBody>
      </p:sp>
      <p:sp>
        <p:nvSpPr>
          <p:cNvPr id="5" name="角丸四角形 4"/>
          <p:cNvSpPr/>
          <p:nvPr/>
        </p:nvSpPr>
        <p:spPr bwMode="auto">
          <a:xfrm>
            <a:off x="128464" y="2060848"/>
            <a:ext cx="1944216" cy="1044116"/>
          </a:xfrm>
          <a:prstGeom prst="roundRect">
            <a:avLst/>
          </a:prstGeom>
          <a:solidFill>
            <a:schemeClr val="bg1">
              <a:lumMod val="50000"/>
            </a:schemeClr>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Times New Roman" pitchFamily="18" charset="0"/>
                <a:ea typeface="HGP創英角ｺﾞｼｯｸUB" pitchFamily="50" charset="-128"/>
              </a:rPr>
              <a:t>商材は売りつくした。</a:t>
            </a:r>
            <a:endParaRPr lang="en-US" altLang="ja-JP" sz="1200" dirty="0">
              <a:solidFill>
                <a:schemeClr val="bg1"/>
              </a:solidFill>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Times New Roman" pitchFamily="18" charset="0"/>
                <a:ea typeface="HGP創英角ｺﾞｼｯｸUB" pitchFamily="50" charset="-128"/>
              </a:rPr>
              <a:t>もっと売る商材が欲しい</a:t>
            </a:r>
            <a:endParaRPr kumimoji="1" lang="en-US" altLang="ja-JP" sz="1200" i="0" u="none" strike="noStrike" cap="none" normalizeH="0" baseline="0" dirty="0">
              <a:ln>
                <a:noFill/>
              </a:ln>
              <a:solidFill>
                <a:schemeClr val="bg1"/>
              </a:solidFill>
              <a:effectLst/>
              <a:latin typeface="Times New Roman" pitchFamily="18" charset="0"/>
              <a:ea typeface="HGP創英角ｺﾞｼｯｸUB" pitchFamily="50" charset="-128"/>
            </a:endParaRPr>
          </a:p>
        </p:txBody>
      </p:sp>
      <p:sp>
        <p:nvSpPr>
          <p:cNvPr id="17" name="角丸四角形 16"/>
          <p:cNvSpPr/>
          <p:nvPr/>
        </p:nvSpPr>
        <p:spPr bwMode="auto">
          <a:xfrm>
            <a:off x="128464" y="3244306"/>
            <a:ext cx="1944216" cy="1044116"/>
          </a:xfrm>
          <a:prstGeom prst="roundRect">
            <a:avLst/>
          </a:prstGeom>
          <a:solidFill>
            <a:schemeClr val="bg1">
              <a:lumMod val="50000"/>
            </a:schemeClr>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Times New Roman" pitchFamily="18" charset="0"/>
                <a:ea typeface="HGP創英角ｺﾞｼｯｸUB" pitchFamily="50" charset="-128"/>
              </a:rPr>
              <a:t>単発納品ではなく</a:t>
            </a:r>
            <a:endParaRPr kumimoji="1" lang="en-US" altLang="ja-JP" sz="1200" i="0" u="none" strike="noStrike" cap="none" normalizeH="0" baseline="0" dirty="0">
              <a:ln>
                <a:noFill/>
              </a:ln>
              <a:solidFill>
                <a:schemeClr val="bg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Times New Roman" pitchFamily="18" charset="0"/>
                <a:ea typeface="HGP創英角ｺﾞｼｯｸUB" pitchFamily="50" charset="-128"/>
              </a:rPr>
              <a:t>ストック型収益として</a:t>
            </a:r>
            <a:endParaRPr kumimoji="1" lang="en-US" altLang="ja-JP" sz="1200" i="0" u="none" strike="noStrike" cap="none" normalizeH="0" baseline="0" dirty="0">
              <a:ln>
                <a:noFill/>
              </a:ln>
              <a:solidFill>
                <a:schemeClr val="bg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Times New Roman" pitchFamily="18" charset="0"/>
                <a:ea typeface="HGP創英角ｺﾞｼｯｸUB" pitchFamily="50" charset="-128"/>
              </a:rPr>
              <a:t>自身のノルマを楽にしたい</a:t>
            </a:r>
            <a:endParaRPr kumimoji="1" lang="en-US" altLang="ja-JP" sz="1200" i="0" u="none" strike="noStrike" cap="none" normalizeH="0" baseline="0" dirty="0">
              <a:ln>
                <a:noFill/>
              </a:ln>
              <a:solidFill>
                <a:schemeClr val="bg1"/>
              </a:solidFill>
              <a:effectLst/>
              <a:latin typeface="Times New Roman" pitchFamily="18" charset="0"/>
              <a:ea typeface="HGP創英角ｺﾞｼｯｸUB" pitchFamily="50" charset="-128"/>
            </a:endParaRPr>
          </a:p>
        </p:txBody>
      </p:sp>
      <p:pic>
        <p:nvPicPr>
          <p:cNvPr id="11" name="図 10" descr="線画 が含まれている画像&#10;&#10;自動的に生成された説明">
            <a:extLst>
              <a:ext uri="{FF2B5EF4-FFF2-40B4-BE49-F238E27FC236}">
                <a16:creationId xmlns:a16="http://schemas.microsoft.com/office/drawing/2014/main" id="{CCA75FFA-608A-4EB6-BEE6-AD57AB0E6916}"/>
              </a:ext>
            </a:extLst>
          </p:cNvPr>
          <p:cNvPicPr>
            <a:picLocks noChangeAspect="1"/>
          </p:cNvPicPr>
          <p:nvPr/>
        </p:nvPicPr>
        <p:blipFill rotWithShape="1">
          <a:blip r:embed="rId2">
            <a:extLst>
              <a:ext uri="{28A0092B-C50C-407E-A947-70E740481C1C}">
                <a14:useLocalDpi xmlns:a14="http://schemas.microsoft.com/office/drawing/2010/main" val="0"/>
              </a:ext>
            </a:extLst>
          </a:blip>
          <a:srcRect l="5693" t="20337" r="5648" b="22966"/>
          <a:stretch/>
        </p:blipFill>
        <p:spPr>
          <a:xfrm>
            <a:off x="3262698" y="784176"/>
            <a:ext cx="5177904" cy="2001773"/>
          </a:xfrm>
          <a:prstGeom prst="rect">
            <a:avLst/>
          </a:prstGeom>
        </p:spPr>
      </p:pic>
      <p:grpSp>
        <p:nvGrpSpPr>
          <p:cNvPr id="23" name="グループ化 22">
            <a:extLst>
              <a:ext uri="{FF2B5EF4-FFF2-40B4-BE49-F238E27FC236}">
                <a16:creationId xmlns:a16="http://schemas.microsoft.com/office/drawing/2014/main" id="{57032584-19C0-4604-8F2D-8A307E265D22}"/>
              </a:ext>
            </a:extLst>
          </p:cNvPr>
          <p:cNvGrpSpPr/>
          <p:nvPr/>
        </p:nvGrpSpPr>
        <p:grpSpPr>
          <a:xfrm>
            <a:off x="4340932" y="1653233"/>
            <a:ext cx="803399" cy="1270876"/>
            <a:chOff x="3366991" y="1808820"/>
            <a:chExt cx="957093" cy="1514001"/>
          </a:xfrm>
        </p:grpSpPr>
        <p:sp>
          <p:nvSpPr>
            <p:cNvPr id="15" name="楕円 14">
              <a:extLst>
                <a:ext uri="{FF2B5EF4-FFF2-40B4-BE49-F238E27FC236}">
                  <a16:creationId xmlns:a16="http://schemas.microsoft.com/office/drawing/2014/main" id="{21AA2141-9043-4FE1-B6C7-ECEA46FAE572}"/>
                </a:ext>
              </a:extLst>
            </p:cNvPr>
            <p:cNvSpPr/>
            <p:nvPr/>
          </p:nvSpPr>
          <p:spPr bwMode="auto">
            <a:xfrm>
              <a:off x="3548844" y="1808820"/>
              <a:ext cx="540060" cy="540060"/>
            </a:xfrm>
            <a:prstGeom prst="ellipse">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050" b="1" dirty="0">
                  <a:latin typeface="Times New Roman" pitchFamily="18" charset="0"/>
                  <a:ea typeface="HGP創英角ｺﾞｼｯｸUB" pitchFamily="50" charset="-128"/>
                </a:rPr>
                <a:t>アーク</a:t>
              </a:r>
              <a:endParaRPr lang="en-US" altLang="ja-JP" sz="1050" b="1" dirty="0">
                <a:latin typeface="Times New Roman" pitchFamily="18" charset="0"/>
                <a:ea typeface="HGP創英角ｺﾞｼｯｸUB" pitchFamily="50" charset="-128"/>
              </a:endParaRPr>
            </a:p>
            <a:p>
              <a:pPr algn="ctr" fontAlgn="base">
                <a:spcBef>
                  <a:spcPct val="0"/>
                </a:spcBef>
                <a:spcAft>
                  <a:spcPct val="0"/>
                </a:spcAft>
              </a:pPr>
              <a:r>
                <a:rPr lang="en-US" altLang="ja-JP" sz="1050" b="1" dirty="0">
                  <a:latin typeface="Times New Roman" pitchFamily="18" charset="0"/>
                  <a:ea typeface="HGP創英角ｺﾞｼｯｸUB" pitchFamily="50" charset="-128"/>
                </a:rPr>
                <a:t>H.D</a:t>
              </a:r>
              <a:endParaRPr lang="ja-JP" altLang="en-US" sz="1050" b="1" dirty="0">
                <a:latin typeface="Times New Roman" pitchFamily="18" charset="0"/>
                <a:ea typeface="HGP創英角ｺﾞｼｯｸUB" pitchFamily="50" charset="-128"/>
              </a:endParaRPr>
            </a:p>
          </p:txBody>
        </p:sp>
        <p:sp>
          <p:nvSpPr>
            <p:cNvPr id="22" name="弦 21">
              <a:extLst>
                <a:ext uri="{FF2B5EF4-FFF2-40B4-BE49-F238E27FC236}">
                  <a16:creationId xmlns:a16="http://schemas.microsoft.com/office/drawing/2014/main" id="{20E5AA29-EEF1-43B5-AF59-31558F253A92}"/>
                </a:ext>
              </a:extLst>
            </p:cNvPr>
            <p:cNvSpPr/>
            <p:nvPr/>
          </p:nvSpPr>
          <p:spPr bwMode="auto">
            <a:xfrm rot="6691180">
              <a:off x="3366991" y="2365728"/>
              <a:ext cx="957093" cy="957093"/>
            </a:xfrm>
            <a:prstGeom prst="chord">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sp>
          <p:nvSpPr>
            <p:cNvPr id="18" name="正方形/長方形 17">
              <a:extLst>
                <a:ext uri="{FF2B5EF4-FFF2-40B4-BE49-F238E27FC236}">
                  <a16:creationId xmlns:a16="http://schemas.microsoft.com/office/drawing/2014/main" id="{7973150B-BF8D-46E0-9A62-4665D43EF5CB}"/>
                </a:ext>
              </a:extLst>
            </p:cNvPr>
            <p:cNvSpPr/>
            <p:nvPr/>
          </p:nvSpPr>
          <p:spPr bwMode="auto">
            <a:xfrm>
              <a:off x="3548844" y="2528900"/>
              <a:ext cx="540483" cy="390349"/>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tx1"/>
                  </a:solidFill>
                  <a:effectLst/>
                  <a:latin typeface="Times New Roman" pitchFamily="18" charset="0"/>
                  <a:ea typeface="HGP創英角ｺﾞｼｯｸUB" pitchFamily="50" charset="-128"/>
                </a:rPr>
                <a:t>商材</a:t>
              </a:r>
              <a:r>
                <a:rPr kumimoji="1" lang="en-US" altLang="ja-JP" sz="1200" b="1" i="0" u="none" strike="noStrike" cap="none" normalizeH="0" baseline="0" dirty="0">
                  <a:ln>
                    <a:noFill/>
                  </a:ln>
                  <a:solidFill>
                    <a:schemeClr val="tx1"/>
                  </a:solidFill>
                  <a:effectLst/>
                  <a:latin typeface="Times New Roman" pitchFamily="18" charset="0"/>
                  <a:ea typeface="HGP創英角ｺﾞｼｯｸUB" pitchFamily="50" charset="-128"/>
                </a:rPr>
                <a:t>A</a:t>
              </a:r>
              <a:endPar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endParaRPr>
            </a:p>
          </p:txBody>
        </p:sp>
      </p:grpSp>
      <p:grpSp>
        <p:nvGrpSpPr>
          <p:cNvPr id="25" name="グループ化 24">
            <a:extLst>
              <a:ext uri="{FF2B5EF4-FFF2-40B4-BE49-F238E27FC236}">
                <a16:creationId xmlns:a16="http://schemas.microsoft.com/office/drawing/2014/main" id="{D40EFD58-D270-441D-9C8F-5940043172A4}"/>
              </a:ext>
            </a:extLst>
          </p:cNvPr>
          <p:cNvGrpSpPr/>
          <p:nvPr/>
        </p:nvGrpSpPr>
        <p:grpSpPr>
          <a:xfrm>
            <a:off x="5429713" y="1654068"/>
            <a:ext cx="803399" cy="1270876"/>
            <a:chOff x="3366991" y="1808820"/>
            <a:chExt cx="957093" cy="1514001"/>
          </a:xfrm>
        </p:grpSpPr>
        <p:sp>
          <p:nvSpPr>
            <p:cNvPr id="26" name="楕円 25">
              <a:extLst>
                <a:ext uri="{FF2B5EF4-FFF2-40B4-BE49-F238E27FC236}">
                  <a16:creationId xmlns:a16="http://schemas.microsoft.com/office/drawing/2014/main" id="{0CDC02A5-65A6-4962-BF75-81B33815B748}"/>
                </a:ext>
              </a:extLst>
            </p:cNvPr>
            <p:cNvSpPr/>
            <p:nvPr/>
          </p:nvSpPr>
          <p:spPr bwMode="auto">
            <a:xfrm>
              <a:off x="3548844" y="1808820"/>
              <a:ext cx="540060" cy="540060"/>
            </a:xfrm>
            <a:prstGeom prst="ellipse">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050" b="1" dirty="0">
                  <a:latin typeface="Times New Roman" pitchFamily="18" charset="0"/>
                  <a:ea typeface="HGP創英角ｺﾞｼｯｸUB" pitchFamily="50" charset="-128"/>
                </a:rPr>
                <a:t>アーク</a:t>
              </a:r>
              <a:endParaRPr lang="en-US" altLang="ja-JP" sz="1050" b="1" dirty="0">
                <a:latin typeface="Times New Roman" pitchFamily="18" charset="0"/>
                <a:ea typeface="HGP創英角ｺﾞｼｯｸUB" pitchFamily="50" charset="-128"/>
              </a:endParaRPr>
            </a:p>
            <a:p>
              <a:pPr algn="ctr" fontAlgn="base">
                <a:spcBef>
                  <a:spcPct val="0"/>
                </a:spcBef>
                <a:spcAft>
                  <a:spcPct val="0"/>
                </a:spcAft>
              </a:pPr>
              <a:r>
                <a:rPr lang="en-US" altLang="ja-JP" sz="1050" b="1" dirty="0">
                  <a:latin typeface="Times New Roman" pitchFamily="18" charset="0"/>
                  <a:ea typeface="HGP創英角ｺﾞｼｯｸUB" pitchFamily="50" charset="-128"/>
                </a:rPr>
                <a:t>H.D</a:t>
              </a:r>
              <a:endParaRPr lang="ja-JP" altLang="en-US" sz="1050" b="1" dirty="0">
                <a:latin typeface="Times New Roman" pitchFamily="18" charset="0"/>
                <a:ea typeface="HGP創英角ｺﾞｼｯｸUB" pitchFamily="50" charset="-128"/>
              </a:endParaRPr>
            </a:p>
          </p:txBody>
        </p:sp>
        <p:sp>
          <p:nvSpPr>
            <p:cNvPr id="27" name="弦 26">
              <a:extLst>
                <a:ext uri="{FF2B5EF4-FFF2-40B4-BE49-F238E27FC236}">
                  <a16:creationId xmlns:a16="http://schemas.microsoft.com/office/drawing/2014/main" id="{04F0DEAE-BF10-4675-87BB-59F9C97333C3}"/>
                </a:ext>
              </a:extLst>
            </p:cNvPr>
            <p:cNvSpPr/>
            <p:nvPr/>
          </p:nvSpPr>
          <p:spPr bwMode="auto">
            <a:xfrm rot="6691180">
              <a:off x="3366991" y="2365728"/>
              <a:ext cx="957093" cy="957093"/>
            </a:xfrm>
            <a:prstGeom prst="chord">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sp>
          <p:nvSpPr>
            <p:cNvPr id="28" name="正方形/長方形 27">
              <a:extLst>
                <a:ext uri="{FF2B5EF4-FFF2-40B4-BE49-F238E27FC236}">
                  <a16:creationId xmlns:a16="http://schemas.microsoft.com/office/drawing/2014/main" id="{DB493CB7-11F9-4A98-B492-79C06A3A7141}"/>
                </a:ext>
              </a:extLst>
            </p:cNvPr>
            <p:cNvSpPr/>
            <p:nvPr/>
          </p:nvSpPr>
          <p:spPr bwMode="auto">
            <a:xfrm>
              <a:off x="3548844" y="2528900"/>
              <a:ext cx="540483" cy="390349"/>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Times New Roman" pitchFamily="18" charset="0"/>
                  <a:ea typeface="HGP創英角ｺﾞｼｯｸUB" pitchFamily="50" charset="-128"/>
                </a:rPr>
                <a:t>商材</a:t>
              </a:r>
              <a:r>
                <a:rPr lang="en-US" altLang="ja-JP" sz="1200" b="1" dirty="0">
                  <a:latin typeface="Times New Roman" pitchFamily="18" charset="0"/>
                  <a:ea typeface="HGP創英角ｺﾞｼｯｸUB" pitchFamily="50" charset="-128"/>
                </a:rPr>
                <a:t>B</a:t>
              </a:r>
              <a:endPar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endParaRPr>
            </a:p>
          </p:txBody>
        </p:sp>
      </p:grpSp>
      <p:grpSp>
        <p:nvGrpSpPr>
          <p:cNvPr id="29" name="グループ化 28">
            <a:extLst>
              <a:ext uri="{FF2B5EF4-FFF2-40B4-BE49-F238E27FC236}">
                <a16:creationId xmlns:a16="http://schemas.microsoft.com/office/drawing/2014/main" id="{2FB74720-EF0A-431F-B6EC-5479BF262DF1}"/>
              </a:ext>
            </a:extLst>
          </p:cNvPr>
          <p:cNvGrpSpPr/>
          <p:nvPr/>
        </p:nvGrpSpPr>
        <p:grpSpPr>
          <a:xfrm>
            <a:off x="6520328" y="1649585"/>
            <a:ext cx="803399" cy="1263781"/>
            <a:chOff x="3366991" y="1817272"/>
            <a:chExt cx="957093" cy="1505549"/>
          </a:xfrm>
        </p:grpSpPr>
        <p:sp>
          <p:nvSpPr>
            <p:cNvPr id="30" name="楕円 29">
              <a:extLst>
                <a:ext uri="{FF2B5EF4-FFF2-40B4-BE49-F238E27FC236}">
                  <a16:creationId xmlns:a16="http://schemas.microsoft.com/office/drawing/2014/main" id="{C238A264-FD00-4BD6-AB67-369953A8D786}"/>
                </a:ext>
              </a:extLst>
            </p:cNvPr>
            <p:cNvSpPr/>
            <p:nvPr/>
          </p:nvSpPr>
          <p:spPr bwMode="auto">
            <a:xfrm>
              <a:off x="3553859" y="1817272"/>
              <a:ext cx="540060" cy="540060"/>
            </a:xfrm>
            <a:prstGeom prst="ellipse">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050" b="1" dirty="0">
                  <a:latin typeface="Times New Roman" pitchFamily="18" charset="0"/>
                  <a:ea typeface="HGP創英角ｺﾞｼｯｸUB" pitchFamily="50" charset="-128"/>
                </a:rPr>
                <a:t>アーク</a:t>
              </a:r>
              <a:endParaRPr lang="en-US" altLang="ja-JP" sz="1050" b="1" dirty="0">
                <a:latin typeface="Times New Roman" pitchFamily="18" charset="0"/>
                <a:ea typeface="HGP創英角ｺﾞｼｯｸUB" pitchFamily="50" charset="-128"/>
              </a:endParaRPr>
            </a:p>
            <a:p>
              <a:pPr algn="ctr" fontAlgn="base">
                <a:spcBef>
                  <a:spcPct val="0"/>
                </a:spcBef>
                <a:spcAft>
                  <a:spcPct val="0"/>
                </a:spcAft>
              </a:pPr>
              <a:r>
                <a:rPr lang="en-US" altLang="ja-JP" sz="1050" b="1" dirty="0">
                  <a:latin typeface="Times New Roman" pitchFamily="18" charset="0"/>
                  <a:ea typeface="HGP創英角ｺﾞｼｯｸUB" pitchFamily="50" charset="-128"/>
                </a:rPr>
                <a:t>H.D</a:t>
              </a:r>
              <a:endParaRPr lang="ja-JP" altLang="en-US" sz="1050" b="1" dirty="0">
                <a:latin typeface="Times New Roman" pitchFamily="18" charset="0"/>
                <a:ea typeface="HGP創英角ｺﾞｼｯｸUB" pitchFamily="50" charset="-128"/>
              </a:endParaRPr>
            </a:p>
          </p:txBody>
        </p:sp>
        <p:sp>
          <p:nvSpPr>
            <p:cNvPr id="31" name="弦 30">
              <a:extLst>
                <a:ext uri="{FF2B5EF4-FFF2-40B4-BE49-F238E27FC236}">
                  <a16:creationId xmlns:a16="http://schemas.microsoft.com/office/drawing/2014/main" id="{703411E0-82AE-4FA7-8D94-01727B638F04}"/>
                </a:ext>
              </a:extLst>
            </p:cNvPr>
            <p:cNvSpPr/>
            <p:nvPr/>
          </p:nvSpPr>
          <p:spPr bwMode="auto">
            <a:xfrm rot="6691180">
              <a:off x="3366991" y="2365728"/>
              <a:ext cx="957093" cy="957093"/>
            </a:xfrm>
            <a:prstGeom prst="chord">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sp>
          <p:nvSpPr>
            <p:cNvPr id="32" name="正方形/長方形 31">
              <a:extLst>
                <a:ext uri="{FF2B5EF4-FFF2-40B4-BE49-F238E27FC236}">
                  <a16:creationId xmlns:a16="http://schemas.microsoft.com/office/drawing/2014/main" id="{BA6B04FF-556F-4AE0-8F27-8AF382D4DA4F}"/>
                </a:ext>
              </a:extLst>
            </p:cNvPr>
            <p:cNvSpPr/>
            <p:nvPr/>
          </p:nvSpPr>
          <p:spPr bwMode="auto">
            <a:xfrm>
              <a:off x="3548844" y="2528900"/>
              <a:ext cx="540483" cy="390349"/>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Times New Roman" pitchFamily="18" charset="0"/>
                  <a:ea typeface="HGP創英角ｺﾞｼｯｸUB" pitchFamily="50" charset="-128"/>
                </a:rPr>
                <a:t>研修</a:t>
              </a:r>
              <a:endParaRPr lang="en-US" altLang="ja-JP" sz="1200" dirty="0">
                <a:latin typeface="Times New Roman" pitchFamily="18" charset="0"/>
                <a:ea typeface="HGP創英角ｺﾞｼｯｸUB" pitchFamily="50" charset="-128"/>
              </a:endParaRPr>
            </a:p>
          </p:txBody>
        </p:sp>
      </p:grpSp>
      <p:sp>
        <p:nvSpPr>
          <p:cNvPr id="926720" name="思考の吹き出し: 雲形 926719">
            <a:extLst>
              <a:ext uri="{FF2B5EF4-FFF2-40B4-BE49-F238E27FC236}">
                <a16:creationId xmlns:a16="http://schemas.microsoft.com/office/drawing/2014/main" id="{73BED11C-25B3-4F82-9B65-13A7A07E992E}"/>
              </a:ext>
            </a:extLst>
          </p:cNvPr>
          <p:cNvSpPr/>
          <p:nvPr/>
        </p:nvSpPr>
        <p:spPr bwMode="auto">
          <a:xfrm>
            <a:off x="2112911" y="2949284"/>
            <a:ext cx="2110112" cy="1225906"/>
          </a:xfrm>
          <a:prstGeom prst="cloudCallout">
            <a:avLst>
              <a:gd name="adj1" fmla="val 31901"/>
              <a:gd name="adj2" fmla="val 80398"/>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a:latin typeface="游ゴシック" panose="020B0400000000000000" pitchFamily="50" charset="-128"/>
                <a:ea typeface="游ゴシック" panose="020B0400000000000000" pitchFamily="50" charset="-128"/>
              </a:rPr>
              <a:t>　今月はノルマ達成したけど</a:t>
            </a:r>
            <a:endParaRPr lang="en-US" altLang="ja-JP" sz="1050" dirty="0">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a:latin typeface="游ゴシック" panose="020B0400000000000000" pitchFamily="50" charset="-128"/>
                <a:ea typeface="游ゴシック" panose="020B0400000000000000" pitchFamily="50" charset="-128"/>
              </a:rPr>
              <a:t>来月分の種を育てる方を</a:t>
            </a:r>
            <a:endParaRPr lang="en-US" altLang="ja-JP" sz="1050" dirty="0">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a:latin typeface="游ゴシック" panose="020B0400000000000000" pitchFamily="50" charset="-128"/>
                <a:ea typeface="游ゴシック" panose="020B0400000000000000" pitchFamily="50" charset="-128"/>
              </a:rPr>
              <a:t>疎かにしてしまうと</a:t>
            </a:r>
            <a:endParaRPr lang="en-US" altLang="ja-JP" sz="1050" dirty="0">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a:latin typeface="游ゴシック" panose="020B0400000000000000" pitchFamily="50" charset="-128"/>
                <a:ea typeface="游ゴシック" panose="020B0400000000000000" pitchFamily="50" charset="-128"/>
              </a:rPr>
              <a:t>来月の売上げが・・・</a:t>
            </a:r>
            <a:endParaRPr lang="en-US" altLang="ja-JP" sz="1050" dirty="0">
              <a:latin typeface="游ゴシック" panose="020B0400000000000000" pitchFamily="50" charset="-128"/>
              <a:ea typeface="游ゴシック" panose="020B0400000000000000" pitchFamily="50" charset="-128"/>
            </a:endParaRPr>
          </a:p>
        </p:txBody>
      </p:sp>
      <p:sp>
        <p:nvSpPr>
          <p:cNvPr id="38" name="思考の吹き出し: 雲形 37">
            <a:extLst>
              <a:ext uri="{FF2B5EF4-FFF2-40B4-BE49-F238E27FC236}">
                <a16:creationId xmlns:a16="http://schemas.microsoft.com/office/drawing/2014/main" id="{5C4A8AFA-3F40-4B97-8761-3D4C51844694}"/>
              </a:ext>
            </a:extLst>
          </p:cNvPr>
          <p:cNvSpPr/>
          <p:nvPr/>
        </p:nvSpPr>
        <p:spPr bwMode="auto">
          <a:xfrm>
            <a:off x="429463" y="4422068"/>
            <a:ext cx="2022363" cy="1044216"/>
          </a:xfrm>
          <a:prstGeom prst="cloudCallout">
            <a:avLst>
              <a:gd name="adj1" fmla="val 66419"/>
              <a:gd name="adj2" fmla="val -25060"/>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a:latin typeface="游ゴシック" panose="020B0400000000000000" pitchFamily="50" charset="-128"/>
                <a:ea typeface="游ゴシック" panose="020B0400000000000000" pitchFamily="50" charset="-128"/>
              </a:rPr>
              <a:t>あらかた商材は導入</a:t>
            </a:r>
            <a:endParaRPr lang="en-US" altLang="ja-JP" sz="1050" dirty="0">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a:latin typeface="游ゴシック" panose="020B0400000000000000" pitchFamily="50" charset="-128"/>
                <a:ea typeface="游ゴシック" panose="020B0400000000000000" pitchFamily="50" charset="-128"/>
              </a:rPr>
              <a:t>してしまったから来月</a:t>
            </a:r>
            <a:endParaRPr lang="en-US" altLang="ja-JP" sz="1050" dirty="0">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a:latin typeface="游ゴシック" panose="020B0400000000000000" pitchFamily="50" charset="-128"/>
                <a:ea typeface="游ゴシック" panose="020B0400000000000000" pitchFamily="50" charset="-128"/>
              </a:rPr>
              <a:t>は何を売れば</a:t>
            </a:r>
            <a:endParaRPr lang="en-US" altLang="ja-JP" sz="1050" dirty="0">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a:latin typeface="游ゴシック" panose="020B0400000000000000" pitchFamily="50" charset="-128"/>
                <a:ea typeface="游ゴシック" panose="020B0400000000000000" pitchFamily="50" charset="-128"/>
              </a:rPr>
              <a:t>いいのか</a:t>
            </a:r>
            <a:r>
              <a:rPr kumimoji="1" lang="ja-JP" altLang="en-US" sz="105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p>
        </p:txBody>
      </p:sp>
      <p:pic>
        <p:nvPicPr>
          <p:cNvPr id="3" name="図 2" descr="人, スーツ, 男性, 立っている が含まれている画像&#10;&#10;自動的に生成された説明">
            <a:extLst>
              <a:ext uri="{FF2B5EF4-FFF2-40B4-BE49-F238E27FC236}">
                <a16:creationId xmlns:a16="http://schemas.microsoft.com/office/drawing/2014/main" id="{0CB24DE2-7A67-4D23-ABBB-DB99297B9D2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r="14048" b="-3091"/>
          <a:stretch/>
        </p:blipFill>
        <p:spPr>
          <a:xfrm>
            <a:off x="1568624" y="3641644"/>
            <a:ext cx="4146813" cy="3315748"/>
          </a:xfrm>
          <a:prstGeom prst="rect">
            <a:avLst/>
          </a:prstGeom>
        </p:spPr>
      </p:pic>
      <p:sp>
        <p:nvSpPr>
          <p:cNvPr id="926721" name="吹き出し: 角を丸めた四角形 926720">
            <a:extLst>
              <a:ext uri="{FF2B5EF4-FFF2-40B4-BE49-F238E27FC236}">
                <a16:creationId xmlns:a16="http://schemas.microsoft.com/office/drawing/2014/main" id="{E51C6841-8DFF-44D0-BD88-C53A49BF7239}"/>
              </a:ext>
            </a:extLst>
          </p:cNvPr>
          <p:cNvSpPr/>
          <p:nvPr/>
        </p:nvSpPr>
        <p:spPr bwMode="auto">
          <a:xfrm>
            <a:off x="5715437" y="4149715"/>
            <a:ext cx="1241459" cy="1344520"/>
          </a:xfrm>
          <a:prstGeom prst="wedgeRoundRectCallout">
            <a:avLst>
              <a:gd name="adj1" fmla="val 55990"/>
              <a:gd name="adj2" fmla="val -3844"/>
              <a:gd name="adj3" fmla="val 16667"/>
            </a:avLst>
          </a:prstGeom>
          <a:solidFill>
            <a:srgbClr val="FF3399"/>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新しい商材が</a:t>
            </a:r>
            <a:endParaRPr kumimoji="1" lang="en-US" altLang="ja-JP"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見つかりました！</a:t>
            </a:r>
            <a:endParaRPr kumimoji="1" lang="en-US" altLang="ja-JP"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游ゴシック" panose="020B0400000000000000" pitchFamily="50" charset="-128"/>
                <a:ea typeface="游ゴシック" panose="020B0400000000000000" pitchFamily="50" charset="-128"/>
              </a:rPr>
              <a:t>商品知識もつけ</a:t>
            </a:r>
            <a:endParaRPr lang="en-US" altLang="ja-JP" sz="1200" dirty="0">
              <a:solidFill>
                <a:schemeClr val="bg1"/>
              </a:solidFill>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游ゴシック" panose="020B0400000000000000" pitchFamily="50" charset="-128"/>
                <a:ea typeface="游ゴシック" panose="020B0400000000000000" pitchFamily="50" charset="-128"/>
              </a:rPr>
              <a:t>て利益率の高い</a:t>
            </a:r>
            <a:endParaRPr lang="en-US" altLang="ja-JP" sz="1200" dirty="0">
              <a:solidFill>
                <a:schemeClr val="bg1"/>
              </a:solidFill>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游ゴシック" panose="020B0400000000000000" pitchFamily="50" charset="-128"/>
                <a:ea typeface="游ゴシック" panose="020B0400000000000000" pitchFamily="50" charset="-128"/>
              </a:rPr>
              <a:t>商品を発見</a:t>
            </a:r>
            <a:endParaRPr lang="en-US" altLang="ja-JP" sz="1200" dirty="0">
              <a:solidFill>
                <a:schemeClr val="bg1"/>
              </a:solidFill>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游ゴシック" panose="020B0400000000000000" pitchFamily="50" charset="-128"/>
                <a:ea typeface="游ゴシック" panose="020B0400000000000000" pitchFamily="50" charset="-128"/>
              </a:rPr>
              <a:t>しました。</a:t>
            </a:r>
            <a:endPar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p:txBody>
      </p:sp>
      <p:sp>
        <p:nvSpPr>
          <p:cNvPr id="40" name="吹き出し: 角を丸めた四角形 39">
            <a:extLst>
              <a:ext uri="{FF2B5EF4-FFF2-40B4-BE49-F238E27FC236}">
                <a16:creationId xmlns:a16="http://schemas.microsoft.com/office/drawing/2014/main" id="{5F22F722-4266-4F62-8B8E-F689A084B17E}"/>
              </a:ext>
            </a:extLst>
          </p:cNvPr>
          <p:cNvSpPr/>
          <p:nvPr/>
        </p:nvSpPr>
        <p:spPr bwMode="auto">
          <a:xfrm>
            <a:off x="6807885" y="2857545"/>
            <a:ext cx="1241459" cy="1357762"/>
          </a:xfrm>
          <a:prstGeom prst="wedgeRoundRectCallout">
            <a:avLst>
              <a:gd name="adj1" fmla="val 52031"/>
              <a:gd name="adj2" fmla="val 89579"/>
              <a:gd name="adj3" fmla="val 16667"/>
            </a:avLst>
          </a:prstGeom>
          <a:solidFill>
            <a:srgbClr val="FF3399"/>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毎月固定で売上</a:t>
            </a:r>
            <a:endParaRPr kumimoji="1" lang="en-US" altLang="ja-JP"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が入る商材が</a:t>
            </a:r>
            <a:endParaRPr kumimoji="1" lang="en-US" altLang="ja-JP"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見つかりました！</a:t>
            </a:r>
            <a:endParaRPr kumimoji="1" lang="en-US" altLang="ja-JP"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algn="ctr" fontAlgn="base">
              <a:spcBef>
                <a:spcPct val="0"/>
              </a:spcBef>
              <a:spcAft>
                <a:spcPct val="0"/>
              </a:spcAft>
            </a:pPr>
            <a:r>
              <a:rPr lang="ja-JP" altLang="en-US" sz="1200" dirty="0">
                <a:solidFill>
                  <a:schemeClr val="bg1"/>
                </a:solidFill>
                <a:latin typeface="游ゴシック" panose="020B0400000000000000" pitchFamily="50" charset="-128"/>
                <a:ea typeface="游ゴシック" panose="020B0400000000000000" pitchFamily="50" charset="-128"/>
              </a:rPr>
              <a:t>来月からの</a:t>
            </a:r>
            <a:endParaRPr lang="en-US" altLang="ja-JP" sz="1200" dirty="0">
              <a:solidFill>
                <a:schemeClr val="bg1"/>
              </a:solidFill>
              <a:latin typeface="游ゴシック" panose="020B0400000000000000" pitchFamily="50" charset="-128"/>
              <a:ea typeface="游ゴシック" panose="020B0400000000000000" pitchFamily="50" charset="-128"/>
            </a:endParaRPr>
          </a:p>
          <a:p>
            <a:pPr algn="ctr" fontAlgn="base">
              <a:spcBef>
                <a:spcPct val="0"/>
              </a:spcBef>
              <a:spcAft>
                <a:spcPct val="0"/>
              </a:spcAft>
            </a:pPr>
            <a:r>
              <a:rPr lang="ja-JP" altLang="en-US" sz="1200" dirty="0">
                <a:solidFill>
                  <a:schemeClr val="bg1"/>
                </a:solidFill>
                <a:latin typeface="游ゴシック" panose="020B0400000000000000" pitchFamily="50" charset="-128"/>
                <a:ea typeface="游ゴシック" panose="020B0400000000000000" pitchFamily="50" charset="-128"/>
              </a:rPr>
              <a:t>提案の幅が広</a:t>
            </a:r>
            <a:endParaRPr lang="en-US" altLang="ja-JP" sz="1200" dirty="0">
              <a:solidFill>
                <a:schemeClr val="bg1"/>
              </a:solidFill>
              <a:latin typeface="游ゴシック" panose="020B0400000000000000" pitchFamily="50" charset="-128"/>
              <a:ea typeface="游ゴシック" panose="020B0400000000000000" pitchFamily="50" charset="-128"/>
            </a:endParaRPr>
          </a:p>
          <a:p>
            <a:pPr algn="ctr" fontAlgn="base">
              <a:spcBef>
                <a:spcPct val="0"/>
              </a:spcBef>
              <a:spcAft>
                <a:spcPct val="0"/>
              </a:spcAft>
            </a:pPr>
            <a:r>
              <a:rPr lang="ja-JP" altLang="en-US" sz="1200" dirty="0">
                <a:solidFill>
                  <a:schemeClr val="bg1"/>
                </a:solidFill>
                <a:latin typeface="游ゴシック" panose="020B0400000000000000" pitchFamily="50" charset="-128"/>
                <a:ea typeface="游ゴシック" panose="020B0400000000000000" pitchFamily="50" charset="-128"/>
              </a:rPr>
              <a:t>がります。</a:t>
            </a:r>
          </a:p>
        </p:txBody>
      </p:sp>
      <p:sp>
        <p:nvSpPr>
          <p:cNvPr id="41" name="吹き出し: 角を丸めた四角形 40">
            <a:extLst>
              <a:ext uri="{FF2B5EF4-FFF2-40B4-BE49-F238E27FC236}">
                <a16:creationId xmlns:a16="http://schemas.microsoft.com/office/drawing/2014/main" id="{E7D81AC1-6F3D-4177-9502-2CF27C4261FD}"/>
              </a:ext>
            </a:extLst>
          </p:cNvPr>
          <p:cNvSpPr/>
          <p:nvPr/>
        </p:nvSpPr>
        <p:spPr bwMode="auto">
          <a:xfrm>
            <a:off x="8210259" y="3026770"/>
            <a:ext cx="1672772" cy="1261653"/>
          </a:xfrm>
          <a:prstGeom prst="wedgeRoundRectCallout">
            <a:avLst>
              <a:gd name="adj1" fmla="val -1297"/>
              <a:gd name="adj2" fmla="val 76905"/>
              <a:gd name="adj3" fmla="val 16667"/>
            </a:avLst>
          </a:prstGeom>
          <a:solidFill>
            <a:srgbClr val="FF3399"/>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新人でも売り込める</a:t>
            </a:r>
            <a:endParaRPr kumimoji="1" lang="en-US" altLang="ja-JP"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商材力のある商品</a:t>
            </a:r>
            <a:endParaRPr kumimoji="1" lang="en-US" altLang="ja-JP"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に出会いました！</a:t>
            </a:r>
            <a:endParaRPr kumimoji="1" lang="en-US" altLang="ja-JP"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それに研修まで</a:t>
            </a:r>
            <a:endParaRPr kumimoji="1" lang="en-US" altLang="ja-JP"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開いてもらい営業力</a:t>
            </a:r>
            <a:endParaRPr kumimoji="1" lang="en-US" altLang="ja-JP"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も上がりました。</a:t>
            </a:r>
          </a:p>
        </p:txBody>
      </p:sp>
      <p:pic>
        <p:nvPicPr>
          <p:cNvPr id="8" name="図 7" descr="人, スーツ, 立っている, 衣類 が含まれている画像&#10;&#10;自動的に生成された説明">
            <a:extLst>
              <a:ext uri="{FF2B5EF4-FFF2-40B4-BE49-F238E27FC236}">
                <a16:creationId xmlns:a16="http://schemas.microsoft.com/office/drawing/2014/main" id="{EDA5F4C2-EFD9-42C2-B19F-09A90AACF5AF}"/>
              </a:ext>
            </a:extLst>
          </p:cNvPr>
          <p:cNvPicPr>
            <a:picLocks noChangeAspect="1"/>
          </p:cNvPicPr>
          <p:nvPr/>
        </p:nvPicPr>
        <p:blipFill rotWithShape="1">
          <a:blip r:embed="rId5">
            <a:extLst>
              <a:ext uri="{28A0092B-C50C-407E-A947-70E740481C1C}">
                <a14:useLocalDpi xmlns:a14="http://schemas.microsoft.com/office/drawing/2010/main" val="0"/>
              </a:ext>
            </a:extLst>
          </a:blip>
          <a:srcRect l="12851" t="13205" r="16520"/>
          <a:stretch/>
        </p:blipFill>
        <p:spPr>
          <a:xfrm>
            <a:off x="6598639" y="4149714"/>
            <a:ext cx="3305774" cy="2708286"/>
          </a:xfrm>
          <a:prstGeom prst="rect">
            <a:avLst/>
          </a:prstGeom>
        </p:spPr>
      </p:pic>
      <p:sp>
        <p:nvSpPr>
          <p:cNvPr id="926723" name="矢印: 右 926722">
            <a:extLst>
              <a:ext uri="{FF2B5EF4-FFF2-40B4-BE49-F238E27FC236}">
                <a16:creationId xmlns:a16="http://schemas.microsoft.com/office/drawing/2014/main" id="{6F20CC5C-B49F-4A56-953A-CB2846A3AFFD}"/>
              </a:ext>
            </a:extLst>
          </p:cNvPr>
          <p:cNvSpPr/>
          <p:nvPr/>
        </p:nvSpPr>
        <p:spPr bwMode="auto">
          <a:xfrm rot="19000223">
            <a:off x="2875616" y="1847617"/>
            <a:ext cx="1166791" cy="930636"/>
          </a:xfrm>
          <a:prstGeom prst="rightArrow">
            <a:avLst/>
          </a:prstGeom>
          <a:gradFill rotWithShape="0">
            <a:gsLst>
              <a:gs pos="0">
                <a:srgbClr val="FF99FF"/>
              </a:gs>
              <a:gs pos="50000">
                <a:srgbClr val="FF99FF">
                  <a:gamma/>
                  <a:tint val="12157"/>
                  <a:invGamma/>
                </a:srgbClr>
              </a:gs>
              <a:gs pos="100000">
                <a:srgbClr val="FF99FF"/>
              </a:gs>
            </a:gsLst>
            <a:lin ang="5400000" scaled="1"/>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rPr>
              <a:t>相談</a:t>
            </a:r>
          </a:p>
        </p:txBody>
      </p:sp>
      <p:sp>
        <p:nvSpPr>
          <p:cNvPr id="43" name="矢印: 右 42">
            <a:extLst>
              <a:ext uri="{FF2B5EF4-FFF2-40B4-BE49-F238E27FC236}">
                <a16:creationId xmlns:a16="http://schemas.microsoft.com/office/drawing/2014/main" id="{40925551-B618-412C-8163-D23B27B46ADD}"/>
              </a:ext>
            </a:extLst>
          </p:cNvPr>
          <p:cNvSpPr/>
          <p:nvPr/>
        </p:nvSpPr>
        <p:spPr bwMode="auto">
          <a:xfrm rot="2986546">
            <a:off x="8023601" y="1828747"/>
            <a:ext cx="1166791" cy="1228354"/>
          </a:xfrm>
          <a:prstGeom prst="rightArrow">
            <a:avLst/>
          </a:prstGeom>
          <a:gradFill rotWithShape="0">
            <a:gsLst>
              <a:gs pos="0">
                <a:srgbClr val="FF99FF"/>
              </a:gs>
              <a:gs pos="50000">
                <a:srgbClr val="FF99FF">
                  <a:gamma/>
                  <a:tint val="12157"/>
                  <a:invGamma/>
                </a:srgbClr>
              </a:gs>
              <a:gs pos="100000">
                <a:srgbClr val="FF99FF"/>
              </a:gs>
            </a:gsLst>
            <a:lin ang="5400000" scaled="1"/>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rPr>
              <a:t>解決</a:t>
            </a:r>
            <a:endParaRPr kumimoji="1" lang="en-US" altLang="ja-JP" sz="1200" b="1" i="0" u="none" strike="noStrike" cap="none" normalizeH="0" baseline="0" dirty="0">
              <a:ln>
                <a:noFill/>
              </a:ln>
              <a:solidFill>
                <a:schemeClr val="tx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latin typeface="Times New Roman" pitchFamily="18" charset="0"/>
                <a:ea typeface="HGP創英角ｺﾞｼｯｸUB" pitchFamily="50" charset="-128"/>
              </a:rPr>
              <a:t>・商材提供</a:t>
            </a:r>
            <a:endParaRPr lang="en-US" altLang="ja-JP" sz="1200" b="1" dirty="0">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rPr>
              <a:t>・研修開催</a:t>
            </a:r>
          </a:p>
        </p:txBody>
      </p:sp>
      <p:sp>
        <p:nvSpPr>
          <p:cNvPr id="37" name="思考の吹き出し: 雲形 36">
            <a:extLst>
              <a:ext uri="{FF2B5EF4-FFF2-40B4-BE49-F238E27FC236}">
                <a16:creationId xmlns:a16="http://schemas.microsoft.com/office/drawing/2014/main" id="{61A8B2FA-5A44-4DA9-AB52-BADF4B20B09E}"/>
              </a:ext>
            </a:extLst>
          </p:cNvPr>
          <p:cNvSpPr/>
          <p:nvPr/>
        </p:nvSpPr>
        <p:spPr bwMode="auto">
          <a:xfrm>
            <a:off x="4281516" y="2804965"/>
            <a:ext cx="2036350" cy="1410342"/>
          </a:xfrm>
          <a:prstGeom prst="cloudCallout">
            <a:avLst>
              <a:gd name="adj1" fmla="val -17727"/>
              <a:gd name="adj2" fmla="val 75174"/>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a:latin typeface="游ゴシック" panose="020B0400000000000000" pitchFamily="50" charset="-128"/>
                <a:ea typeface="游ゴシック" panose="020B0400000000000000" pitchFamily="50" charset="-128"/>
              </a:rPr>
              <a:t>　新入社員の私はお客さん</a:t>
            </a:r>
            <a:endParaRPr lang="en-US" altLang="ja-JP" sz="1050" dirty="0">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a:latin typeface="游ゴシック" panose="020B0400000000000000" pitchFamily="50" charset="-128"/>
                <a:ea typeface="游ゴシック" panose="020B0400000000000000" pitchFamily="50" charset="-128"/>
              </a:rPr>
              <a:t>と信頼関係を築かない</a:t>
            </a:r>
            <a:endParaRPr lang="en-US" altLang="ja-JP" sz="1050" dirty="0">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a:latin typeface="游ゴシック" panose="020B0400000000000000" pitchFamily="50" charset="-128"/>
                <a:ea typeface="游ゴシック" panose="020B0400000000000000" pitchFamily="50" charset="-128"/>
              </a:rPr>
              <a:t>といけないってわかって</a:t>
            </a:r>
            <a:endParaRPr lang="en-US" altLang="ja-JP" sz="1050" dirty="0">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a:latin typeface="游ゴシック" panose="020B0400000000000000" pitchFamily="50" charset="-128"/>
                <a:ea typeface="游ゴシック" panose="020B0400000000000000" pitchFamily="50" charset="-128"/>
              </a:rPr>
              <a:t>いるけど、売れるのは</a:t>
            </a:r>
            <a:endParaRPr lang="en-US" altLang="ja-JP" sz="1050" dirty="0">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a:latin typeface="游ゴシック" panose="020B0400000000000000" pitchFamily="50" charset="-128"/>
                <a:ea typeface="游ゴシック" panose="020B0400000000000000" pitchFamily="50" charset="-128"/>
              </a:rPr>
              <a:t>いつになるのか</a:t>
            </a:r>
            <a:r>
              <a:rPr kumimoji="1" lang="ja-JP" altLang="en-US" sz="105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p>
        </p:txBody>
      </p:sp>
      <p:sp>
        <p:nvSpPr>
          <p:cNvPr id="926724" name="テキスト ボックス 926723">
            <a:extLst>
              <a:ext uri="{FF2B5EF4-FFF2-40B4-BE49-F238E27FC236}">
                <a16:creationId xmlns:a16="http://schemas.microsoft.com/office/drawing/2014/main" id="{5EAD4F0E-B582-40FF-9880-791097D96B4E}"/>
              </a:ext>
            </a:extLst>
          </p:cNvPr>
          <p:cNvSpPr txBox="1"/>
          <p:nvPr/>
        </p:nvSpPr>
        <p:spPr>
          <a:xfrm>
            <a:off x="5136306" y="935432"/>
            <a:ext cx="1220850" cy="369332"/>
          </a:xfrm>
          <a:prstGeom prst="rect">
            <a:avLst/>
          </a:prstGeom>
          <a:noFill/>
        </p:spPr>
        <p:txBody>
          <a:bodyPr wrap="square" rtlCol="0">
            <a:spAutoFit/>
          </a:bodyPr>
          <a:lstStyle/>
          <a:p>
            <a:r>
              <a:rPr kumimoji="1" lang="ja-JP" altLang="en-US" dirty="0">
                <a:solidFill>
                  <a:schemeClr val="accent2">
                    <a:lumMod val="75000"/>
                  </a:schemeClr>
                </a:solidFill>
              </a:rPr>
              <a:t>ノアの箱舟</a:t>
            </a:r>
          </a:p>
        </p:txBody>
      </p:sp>
      <p:sp>
        <p:nvSpPr>
          <p:cNvPr id="926725" name="フローチャート: 処理 926724">
            <a:extLst>
              <a:ext uri="{FF2B5EF4-FFF2-40B4-BE49-F238E27FC236}">
                <a16:creationId xmlns:a16="http://schemas.microsoft.com/office/drawing/2014/main" id="{23A5E43E-8F1C-49F0-9E70-05C104A3979E}"/>
              </a:ext>
            </a:extLst>
          </p:cNvPr>
          <p:cNvSpPr/>
          <p:nvPr/>
        </p:nvSpPr>
        <p:spPr bwMode="auto">
          <a:xfrm>
            <a:off x="2451826" y="6417332"/>
            <a:ext cx="3041234" cy="440668"/>
          </a:xfrm>
          <a:prstGeom prst="flowChartProcess">
            <a:avLst/>
          </a:prstGeom>
          <a:solidFill>
            <a:schemeClr val="bg1">
              <a:lumMod val="50000"/>
              <a:alpha val="74902"/>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営業の強い会社にもそれぞれ悩みが・・・</a:t>
            </a:r>
          </a:p>
        </p:txBody>
      </p:sp>
      <p:sp>
        <p:nvSpPr>
          <p:cNvPr id="46" name="正方形/長方形 45">
            <a:extLst>
              <a:ext uri="{FF2B5EF4-FFF2-40B4-BE49-F238E27FC236}">
                <a16:creationId xmlns:a16="http://schemas.microsoft.com/office/drawing/2014/main" id="{92462364-A97D-4428-B75E-3A47BEAE6197}"/>
              </a:ext>
            </a:extLst>
          </p:cNvPr>
          <p:cNvSpPr/>
          <p:nvPr/>
        </p:nvSpPr>
        <p:spPr bwMode="auto">
          <a:xfrm>
            <a:off x="6537176" y="6073824"/>
            <a:ext cx="3416711" cy="794951"/>
          </a:xfrm>
          <a:prstGeom prst="rect">
            <a:avLst/>
          </a:prstGeom>
          <a:solidFill>
            <a:srgbClr val="1ACCE4">
              <a:alpha val="74902"/>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solidFill>
                  <a:schemeClr val="bg1"/>
                </a:solidFill>
                <a:latin typeface="游ゴシック" panose="020B0400000000000000" pitchFamily="50" charset="-128"/>
                <a:ea typeface="游ゴシック" panose="020B0400000000000000" pitchFamily="50" charset="-128"/>
              </a:rPr>
              <a:t>悩みにあった商品、商品研修で商材力をアップ！</a:t>
            </a:r>
            <a:endParaRPr lang="en-US" altLang="ja-JP" sz="1200" b="1" dirty="0">
              <a:solidFill>
                <a:schemeClr val="bg1"/>
              </a:solidFill>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さまざまな顧客に合わせた</a:t>
            </a:r>
            <a:endParaRPr kumimoji="1" lang="en-US" altLang="ja-JP" sz="1200" b="1"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営業も可能になります！</a:t>
            </a:r>
          </a:p>
        </p:txBody>
      </p:sp>
    </p:spTree>
    <p:extLst>
      <p:ext uri="{BB962C8B-B14F-4D97-AF65-F5344CB8AC3E}">
        <p14:creationId xmlns:p14="http://schemas.microsoft.com/office/powerpoint/2010/main" val="4167043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p:txBody>
          <a:bodyPr/>
          <a:lstStyle/>
          <a:p>
            <a:r>
              <a:rPr lang="ja-JP" altLang="en-US" dirty="0"/>
              <a:t>◆提携パートナー様との取組②　</a:t>
            </a:r>
            <a:r>
              <a:rPr lang="en-US" altLang="ja-JP" dirty="0"/>
              <a:t>※</a:t>
            </a:r>
            <a:r>
              <a:rPr lang="ja-JP" altLang="en-US" dirty="0"/>
              <a:t>広告代理店との取組</a:t>
            </a:r>
            <a:endParaRPr lang="ja-JP" altLang="ja-JP" dirty="0"/>
          </a:p>
        </p:txBody>
      </p:sp>
      <p:sp>
        <p:nvSpPr>
          <p:cNvPr id="9" name="スライド番号プレースホルダー 5"/>
          <p:cNvSpPr txBox="1">
            <a:spLocks/>
          </p:cNvSpPr>
          <p:nvPr/>
        </p:nvSpPr>
        <p:spPr bwMode="auto">
          <a:xfrm>
            <a:off x="7833320" y="163488"/>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200" b="0" kern="1200">
                <a:solidFill>
                  <a:schemeClr val="bg1"/>
                </a:solidFill>
                <a:latin typeface="+mn-lt"/>
                <a:ea typeface="HGP創英角ｺﾞｼｯｸUB" pitchFamily="50" charset="-128"/>
                <a:cs typeface="+mn-cs"/>
              </a:defRPr>
            </a:lvl1pPr>
            <a:lvl2pPr marL="4572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2pPr>
            <a:lvl3pPr marL="9144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3pPr>
            <a:lvl4pPr marL="13716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4pPr>
            <a:lvl5pPr marL="18288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5pPr>
            <a:lvl6pPr marL="22860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6pPr>
            <a:lvl7pPr marL="27432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7pPr>
            <a:lvl8pPr marL="32004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8pPr>
            <a:lvl9pPr marL="36576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9pPr>
          </a:lstStyle>
          <a:p>
            <a:pPr>
              <a:defRPr/>
            </a:pPr>
            <a:r>
              <a:rPr lang="en-US" altLang="ja-JP">
                <a:solidFill>
                  <a:srgbClr val="FFFFFF"/>
                </a:solidFill>
                <a:ea typeface="HGP創英角ｺﾞｼｯｸUB"/>
              </a:rPr>
              <a:t>P</a:t>
            </a:r>
            <a:fld id="{4C9B1BCD-11BE-4B83-B3EC-2C5B8ECDEB4C}" type="slidenum">
              <a:rPr lang="en-US" altLang="ja-JP" smtClean="0">
                <a:solidFill>
                  <a:srgbClr val="FFFFFF"/>
                </a:solidFill>
                <a:ea typeface="HGP創英角ｺﾞｼｯｸUB"/>
              </a:rPr>
              <a:pPr>
                <a:defRPr/>
              </a:pPr>
              <a:t>12</a:t>
            </a:fld>
            <a:endParaRPr lang="en-US" altLang="ja-JP" dirty="0">
              <a:solidFill>
                <a:srgbClr val="FFFFFF"/>
              </a:solidFill>
              <a:ea typeface="HGP創英角ｺﾞｼｯｸUB"/>
            </a:endParaRPr>
          </a:p>
        </p:txBody>
      </p:sp>
      <p:sp>
        <p:nvSpPr>
          <p:cNvPr id="7" name="テキスト ボックス 6"/>
          <p:cNvSpPr txBox="1"/>
          <p:nvPr/>
        </p:nvSpPr>
        <p:spPr>
          <a:xfrm>
            <a:off x="138906" y="573639"/>
            <a:ext cx="5858210" cy="307777"/>
          </a:xfrm>
          <a:prstGeom prst="rect">
            <a:avLst/>
          </a:prstGeom>
          <a:noFill/>
        </p:spPr>
        <p:txBody>
          <a:bodyPr wrap="squar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000" dirty="0">
                <a:solidFill>
                  <a:srgbClr val="2B3616"/>
                </a:solidFill>
                <a:latin typeface="HGP創英角ｺﾞｼｯｸUB"/>
                <a:ea typeface="HGP創英角ｺﾞｼｯｸUB"/>
              </a:rPr>
              <a:t>■顧客の数はたくさんいるが、営業社員がもっと欲しい</a:t>
            </a:r>
            <a:endParaRPr kumimoji="1" lang="ja-JP" altLang="en-US" sz="2000" b="0" i="0" u="none" strike="noStrike" kern="1200" cap="none" spc="0" normalizeH="0" baseline="0" noProof="0" dirty="0">
              <a:ln>
                <a:noFill/>
              </a:ln>
              <a:solidFill>
                <a:srgbClr val="2B3616"/>
              </a:solidFill>
              <a:effectLst/>
              <a:uLnTx/>
              <a:uFillTx/>
              <a:latin typeface="HGP創英角ｺﾞｼｯｸUB"/>
              <a:ea typeface="HGP創英角ｺﾞｼｯｸUB"/>
            </a:endParaRPr>
          </a:p>
        </p:txBody>
      </p:sp>
      <p:sp>
        <p:nvSpPr>
          <p:cNvPr id="4" name="山形 3"/>
          <p:cNvSpPr/>
          <p:nvPr/>
        </p:nvSpPr>
        <p:spPr bwMode="auto">
          <a:xfrm>
            <a:off x="200472" y="1196752"/>
            <a:ext cx="1944216" cy="648072"/>
          </a:xfrm>
          <a:prstGeom prst="chevron">
            <a:avLst/>
          </a:prstGeom>
          <a:solidFill>
            <a:schemeClr val="bg1">
              <a:lumMod val="50000"/>
            </a:schemeClr>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i="0" u="none" strike="noStrike" cap="none" normalizeH="0" baseline="0" dirty="0">
                <a:ln>
                  <a:noFill/>
                </a:ln>
                <a:solidFill>
                  <a:schemeClr val="bg1"/>
                </a:solidFill>
                <a:effectLst/>
                <a:latin typeface="Times New Roman" pitchFamily="18" charset="0"/>
                <a:ea typeface="HGP創英角ｺﾞｼｯｸUB" pitchFamily="50" charset="-128"/>
              </a:rPr>
              <a:t>課題・悩み</a:t>
            </a:r>
          </a:p>
        </p:txBody>
      </p:sp>
      <p:sp>
        <p:nvSpPr>
          <p:cNvPr id="5" name="角丸四角形 4"/>
          <p:cNvSpPr/>
          <p:nvPr/>
        </p:nvSpPr>
        <p:spPr bwMode="auto">
          <a:xfrm>
            <a:off x="200472" y="2060848"/>
            <a:ext cx="1944216" cy="1044116"/>
          </a:xfrm>
          <a:prstGeom prst="roundRect">
            <a:avLst/>
          </a:prstGeom>
          <a:solidFill>
            <a:schemeClr val="bg1">
              <a:lumMod val="50000"/>
            </a:schemeClr>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Times New Roman" pitchFamily="18" charset="0"/>
                <a:ea typeface="HGP創英角ｺﾞｼｯｸUB" pitchFamily="50" charset="-128"/>
              </a:rPr>
              <a:t>顧客の数は多くいるが</a:t>
            </a:r>
            <a:endParaRPr kumimoji="1" lang="en-US" altLang="ja-JP" sz="1200" i="0" u="none" strike="noStrike" cap="none" normalizeH="0" baseline="0" dirty="0">
              <a:ln>
                <a:noFill/>
              </a:ln>
              <a:solidFill>
                <a:schemeClr val="bg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Times New Roman" pitchFamily="18" charset="0"/>
                <a:ea typeface="HGP創英角ｺﾞｼｯｸUB" pitchFamily="50" charset="-128"/>
              </a:rPr>
              <a:t>営業社員が足りず</a:t>
            </a:r>
            <a:endParaRPr kumimoji="1" lang="en-US" altLang="ja-JP" sz="1200" i="0" u="none" strike="noStrike" cap="none" normalizeH="0" baseline="0" dirty="0">
              <a:ln>
                <a:noFill/>
              </a:ln>
              <a:solidFill>
                <a:schemeClr val="bg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Times New Roman" pitchFamily="18" charset="0"/>
                <a:ea typeface="HGP創英角ｺﾞｼｯｸUB" pitchFamily="50" charset="-128"/>
              </a:rPr>
              <a:t>提案し切れていない</a:t>
            </a:r>
            <a:endParaRPr kumimoji="1" lang="en-US" altLang="ja-JP" sz="1200" i="0" u="none" strike="noStrike" cap="none" normalizeH="0" baseline="0" dirty="0">
              <a:ln>
                <a:noFill/>
              </a:ln>
              <a:solidFill>
                <a:schemeClr val="bg1"/>
              </a:solidFill>
              <a:effectLst/>
              <a:latin typeface="Times New Roman" pitchFamily="18" charset="0"/>
              <a:ea typeface="HGP創英角ｺﾞｼｯｸUB" pitchFamily="50" charset="-128"/>
            </a:endParaRPr>
          </a:p>
        </p:txBody>
      </p:sp>
      <p:sp>
        <p:nvSpPr>
          <p:cNvPr id="23" name="角丸四角形 22"/>
          <p:cNvSpPr/>
          <p:nvPr/>
        </p:nvSpPr>
        <p:spPr bwMode="auto">
          <a:xfrm>
            <a:off x="202990" y="3387869"/>
            <a:ext cx="1944216" cy="1044116"/>
          </a:xfrm>
          <a:prstGeom prst="roundRect">
            <a:avLst/>
          </a:prstGeom>
          <a:solidFill>
            <a:schemeClr val="bg1">
              <a:lumMod val="50000"/>
            </a:schemeClr>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Times New Roman" pitchFamily="18" charset="0"/>
                <a:ea typeface="HGP創英角ｺﾞｼｯｸUB" pitchFamily="50" charset="-128"/>
              </a:rPr>
              <a:t>営業代行会社に</a:t>
            </a:r>
            <a:endParaRPr lang="en-US" altLang="ja-JP" sz="1200" dirty="0">
              <a:solidFill>
                <a:schemeClr val="bg1"/>
              </a:solidFill>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Times New Roman" pitchFamily="18" charset="0"/>
                <a:ea typeface="HGP創英角ｺﾞｼｯｸUB" pitchFamily="50" charset="-128"/>
              </a:rPr>
              <a:t>依頼をすると</a:t>
            </a:r>
            <a:endParaRPr lang="en-US" altLang="ja-JP" sz="1200" dirty="0">
              <a:solidFill>
                <a:schemeClr val="bg1"/>
              </a:solidFill>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Times New Roman" pitchFamily="18" charset="0"/>
                <a:ea typeface="HGP創英角ｺﾞｼｯｸUB" pitchFamily="50" charset="-128"/>
              </a:rPr>
              <a:t>価格が高く割に合わない</a:t>
            </a:r>
            <a:endParaRPr lang="en-US" altLang="ja-JP" sz="1200" dirty="0">
              <a:solidFill>
                <a:schemeClr val="bg1"/>
              </a:solidFill>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Times New Roman" pitchFamily="18" charset="0"/>
                <a:ea typeface="HGP創英角ｺﾞｼｯｸUB" pitchFamily="50" charset="-128"/>
              </a:rPr>
              <a:t>完全成果報酬型希望</a:t>
            </a:r>
            <a:endParaRPr lang="en-US" altLang="ja-JP" sz="1200" dirty="0">
              <a:solidFill>
                <a:schemeClr val="bg1"/>
              </a:solidFill>
              <a:latin typeface="Times New Roman" pitchFamily="18" charset="0"/>
              <a:ea typeface="HGP創英角ｺﾞｼｯｸUB" pitchFamily="50" charset="-128"/>
            </a:endParaRPr>
          </a:p>
        </p:txBody>
      </p:sp>
      <p:pic>
        <p:nvPicPr>
          <p:cNvPr id="10" name="図 9" descr="線画 が含まれている画像&#10;&#10;自動的に生成された説明">
            <a:extLst>
              <a:ext uri="{FF2B5EF4-FFF2-40B4-BE49-F238E27FC236}">
                <a16:creationId xmlns:a16="http://schemas.microsoft.com/office/drawing/2014/main" id="{2DF473E8-BA36-4FEE-9D32-ED00AE853101}"/>
              </a:ext>
            </a:extLst>
          </p:cNvPr>
          <p:cNvPicPr>
            <a:picLocks noChangeAspect="1"/>
          </p:cNvPicPr>
          <p:nvPr/>
        </p:nvPicPr>
        <p:blipFill rotWithShape="1">
          <a:blip r:embed="rId2">
            <a:extLst>
              <a:ext uri="{28A0092B-C50C-407E-A947-70E740481C1C}">
                <a14:useLocalDpi xmlns:a14="http://schemas.microsoft.com/office/drawing/2010/main" val="0"/>
              </a:ext>
            </a:extLst>
          </a:blip>
          <a:srcRect l="5693" t="20337" r="5648" b="22966"/>
          <a:stretch/>
        </p:blipFill>
        <p:spPr>
          <a:xfrm>
            <a:off x="3512840" y="800708"/>
            <a:ext cx="5136297" cy="1985687"/>
          </a:xfrm>
          <a:prstGeom prst="rect">
            <a:avLst/>
          </a:prstGeom>
        </p:spPr>
      </p:pic>
      <p:grpSp>
        <p:nvGrpSpPr>
          <p:cNvPr id="15" name="グループ化 14">
            <a:extLst>
              <a:ext uri="{FF2B5EF4-FFF2-40B4-BE49-F238E27FC236}">
                <a16:creationId xmlns:a16="http://schemas.microsoft.com/office/drawing/2014/main" id="{E96C2635-ED13-4227-86EE-983BB41AB52C}"/>
              </a:ext>
            </a:extLst>
          </p:cNvPr>
          <p:cNvGrpSpPr/>
          <p:nvPr/>
        </p:nvGrpSpPr>
        <p:grpSpPr>
          <a:xfrm>
            <a:off x="4849609" y="1674169"/>
            <a:ext cx="831883" cy="1298973"/>
            <a:chOff x="3366991" y="1828334"/>
            <a:chExt cx="957093" cy="1494487"/>
          </a:xfrm>
        </p:grpSpPr>
        <p:sp>
          <p:nvSpPr>
            <p:cNvPr id="16" name="楕円 15">
              <a:extLst>
                <a:ext uri="{FF2B5EF4-FFF2-40B4-BE49-F238E27FC236}">
                  <a16:creationId xmlns:a16="http://schemas.microsoft.com/office/drawing/2014/main" id="{63672F16-BAB5-482B-9A83-BDC00FEF8C73}"/>
                </a:ext>
              </a:extLst>
            </p:cNvPr>
            <p:cNvSpPr/>
            <p:nvPr/>
          </p:nvSpPr>
          <p:spPr bwMode="auto">
            <a:xfrm>
              <a:off x="3548844" y="1828334"/>
              <a:ext cx="540060" cy="540060"/>
            </a:xfrm>
            <a:prstGeom prst="ellipse">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050" b="1" dirty="0">
                  <a:latin typeface="Times New Roman" pitchFamily="18" charset="0"/>
                  <a:ea typeface="HGP創英角ｺﾞｼｯｸUB" pitchFamily="50" charset="-128"/>
                </a:rPr>
                <a:t>アーク</a:t>
              </a:r>
              <a:endParaRPr lang="en-US" altLang="ja-JP" sz="1050" b="1" dirty="0">
                <a:latin typeface="Times New Roman" pitchFamily="18" charset="0"/>
                <a:ea typeface="HGP創英角ｺﾞｼｯｸUB" pitchFamily="50" charset="-128"/>
              </a:endParaRPr>
            </a:p>
            <a:p>
              <a:pPr algn="ctr" fontAlgn="base">
                <a:spcBef>
                  <a:spcPct val="0"/>
                </a:spcBef>
                <a:spcAft>
                  <a:spcPct val="0"/>
                </a:spcAft>
              </a:pPr>
              <a:r>
                <a:rPr lang="en-US" altLang="ja-JP" sz="1050" b="1" dirty="0">
                  <a:latin typeface="Times New Roman" pitchFamily="18" charset="0"/>
                  <a:ea typeface="HGP創英角ｺﾞｼｯｸUB" pitchFamily="50" charset="-128"/>
                </a:rPr>
                <a:t>H.D</a:t>
              </a:r>
              <a:endParaRPr lang="ja-JP" altLang="en-US" sz="1050" b="1" dirty="0">
                <a:latin typeface="Times New Roman" pitchFamily="18" charset="0"/>
                <a:ea typeface="HGP創英角ｺﾞｼｯｸUB" pitchFamily="50" charset="-128"/>
              </a:endParaRPr>
            </a:p>
          </p:txBody>
        </p:sp>
        <p:sp>
          <p:nvSpPr>
            <p:cNvPr id="17" name="弦 16">
              <a:extLst>
                <a:ext uri="{FF2B5EF4-FFF2-40B4-BE49-F238E27FC236}">
                  <a16:creationId xmlns:a16="http://schemas.microsoft.com/office/drawing/2014/main" id="{042F775B-2866-4570-88CA-87A3E98F702D}"/>
                </a:ext>
              </a:extLst>
            </p:cNvPr>
            <p:cNvSpPr/>
            <p:nvPr/>
          </p:nvSpPr>
          <p:spPr bwMode="auto">
            <a:xfrm rot="6691180">
              <a:off x="3366991" y="2365728"/>
              <a:ext cx="957093" cy="957093"/>
            </a:xfrm>
            <a:prstGeom prst="chord">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sp>
          <p:nvSpPr>
            <p:cNvPr id="18" name="正方形/長方形 17">
              <a:extLst>
                <a:ext uri="{FF2B5EF4-FFF2-40B4-BE49-F238E27FC236}">
                  <a16:creationId xmlns:a16="http://schemas.microsoft.com/office/drawing/2014/main" id="{03B7351D-4364-41C7-AC12-E96C628C188F}"/>
                </a:ext>
              </a:extLst>
            </p:cNvPr>
            <p:cNvSpPr/>
            <p:nvPr/>
          </p:nvSpPr>
          <p:spPr bwMode="auto">
            <a:xfrm>
              <a:off x="3566924" y="2528901"/>
              <a:ext cx="540483" cy="390349"/>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Times New Roman" pitchFamily="18" charset="0"/>
                  <a:ea typeface="HGP創英角ｺﾞｼｯｸUB" pitchFamily="50" charset="-128"/>
                </a:rPr>
                <a:t>営業</a:t>
              </a:r>
              <a:endParaRPr lang="en-US" altLang="ja-JP" sz="1200" dirty="0">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Times New Roman" pitchFamily="18" charset="0"/>
                  <a:ea typeface="HGP創英角ｺﾞｼｯｸUB" pitchFamily="50" charset="-128"/>
                </a:rPr>
                <a:t>同行</a:t>
              </a:r>
              <a:endParaRPr kumimoji="1" lang="ja-JP" altLang="en-US" sz="1200" i="0" u="none" strike="noStrike" cap="none" normalizeH="0" baseline="0" dirty="0">
                <a:ln>
                  <a:noFill/>
                </a:ln>
                <a:solidFill>
                  <a:schemeClr val="tx1"/>
                </a:solidFill>
                <a:effectLst/>
                <a:latin typeface="Times New Roman" pitchFamily="18" charset="0"/>
                <a:ea typeface="HGP創英角ｺﾞｼｯｸUB" pitchFamily="50" charset="-128"/>
              </a:endParaRPr>
            </a:p>
          </p:txBody>
        </p:sp>
      </p:grpSp>
      <p:grpSp>
        <p:nvGrpSpPr>
          <p:cNvPr id="19" name="グループ化 18">
            <a:extLst>
              <a:ext uri="{FF2B5EF4-FFF2-40B4-BE49-F238E27FC236}">
                <a16:creationId xmlns:a16="http://schemas.microsoft.com/office/drawing/2014/main" id="{949E095D-F1C9-43B9-8B8D-D606E195DB79}"/>
              </a:ext>
            </a:extLst>
          </p:cNvPr>
          <p:cNvGrpSpPr/>
          <p:nvPr/>
        </p:nvGrpSpPr>
        <p:grpSpPr>
          <a:xfrm>
            <a:off x="6104182" y="1660543"/>
            <a:ext cx="831883" cy="1305872"/>
            <a:chOff x="3366991" y="1820397"/>
            <a:chExt cx="957093" cy="1502424"/>
          </a:xfrm>
        </p:grpSpPr>
        <p:sp>
          <p:nvSpPr>
            <p:cNvPr id="20" name="楕円 19">
              <a:extLst>
                <a:ext uri="{FF2B5EF4-FFF2-40B4-BE49-F238E27FC236}">
                  <a16:creationId xmlns:a16="http://schemas.microsoft.com/office/drawing/2014/main" id="{4F6B9CFE-1B06-4B38-A2E8-3EF6395DED39}"/>
                </a:ext>
              </a:extLst>
            </p:cNvPr>
            <p:cNvSpPr/>
            <p:nvPr/>
          </p:nvSpPr>
          <p:spPr bwMode="auto">
            <a:xfrm>
              <a:off x="3565692" y="1820397"/>
              <a:ext cx="540060" cy="540060"/>
            </a:xfrm>
            <a:prstGeom prst="ellipse">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050" b="1" dirty="0">
                  <a:latin typeface="Times New Roman" pitchFamily="18" charset="0"/>
                  <a:ea typeface="HGP創英角ｺﾞｼｯｸUB" pitchFamily="50" charset="-128"/>
                </a:rPr>
                <a:t>アーク</a:t>
              </a:r>
              <a:endParaRPr lang="en-US" altLang="ja-JP" sz="1050" b="1" dirty="0">
                <a:latin typeface="Times New Roman" pitchFamily="18" charset="0"/>
                <a:ea typeface="HGP創英角ｺﾞｼｯｸUB" pitchFamily="50" charset="-128"/>
              </a:endParaRPr>
            </a:p>
            <a:p>
              <a:pPr algn="ctr" fontAlgn="base">
                <a:spcBef>
                  <a:spcPct val="0"/>
                </a:spcBef>
                <a:spcAft>
                  <a:spcPct val="0"/>
                </a:spcAft>
              </a:pPr>
              <a:r>
                <a:rPr lang="en-US" altLang="ja-JP" sz="1050" b="1" dirty="0">
                  <a:latin typeface="Times New Roman" pitchFamily="18" charset="0"/>
                  <a:ea typeface="HGP創英角ｺﾞｼｯｸUB" pitchFamily="50" charset="-128"/>
                </a:rPr>
                <a:t>H.D</a:t>
              </a:r>
              <a:endParaRPr lang="ja-JP" altLang="en-US" sz="1050" b="1" dirty="0">
                <a:latin typeface="Times New Roman" pitchFamily="18" charset="0"/>
                <a:ea typeface="HGP創英角ｺﾞｼｯｸUB" pitchFamily="50" charset="-128"/>
              </a:endParaRPr>
            </a:p>
          </p:txBody>
        </p:sp>
        <p:sp>
          <p:nvSpPr>
            <p:cNvPr id="21" name="弦 20">
              <a:extLst>
                <a:ext uri="{FF2B5EF4-FFF2-40B4-BE49-F238E27FC236}">
                  <a16:creationId xmlns:a16="http://schemas.microsoft.com/office/drawing/2014/main" id="{B7E0405B-F297-402E-9D55-1F0844CDA91D}"/>
                </a:ext>
              </a:extLst>
            </p:cNvPr>
            <p:cNvSpPr/>
            <p:nvPr/>
          </p:nvSpPr>
          <p:spPr bwMode="auto">
            <a:xfrm rot="6691180">
              <a:off x="3366991" y="2365728"/>
              <a:ext cx="957093" cy="957093"/>
            </a:xfrm>
            <a:prstGeom prst="chord">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sp>
          <p:nvSpPr>
            <p:cNvPr id="22" name="正方形/長方形 21">
              <a:extLst>
                <a:ext uri="{FF2B5EF4-FFF2-40B4-BE49-F238E27FC236}">
                  <a16:creationId xmlns:a16="http://schemas.microsoft.com/office/drawing/2014/main" id="{0B621638-ECC1-4C48-9F1A-1F9CDC00B509}"/>
                </a:ext>
              </a:extLst>
            </p:cNvPr>
            <p:cNvSpPr/>
            <p:nvPr/>
          </p:nvSpPr>
          <p:spPr bwMode="auto">
            <a:xfrm>
              <a:off x="3556832" y="2528900"/>
              <a:ext cx="540483" cy="390349"/>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Times New Roman" pitchFamily="18" charset="0"/>
                  <a:ea typeface="HGP創英角ｺﾞｼｯｸUB" pitchFamily="50" charset="-128"/>
                </a:rPr>
                <a:t>営業</a:t>
              </a:r>
              <a:endParaRPr lang="en-US" altLang="ja-JP" sz="1200" dirty="0">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Times New Roman" pitchFamily="18" charset="0"/>
                  <a:ea typeface="HGP創英角ｺﾞｼｯｸUB" pitchFamily="50" charset="-128"/>
                </a:rPr>
                <a:t>代行</a:t>
              </a:r>
              <a:endParaRPr lang="en-US" altLang="ja-JP" sz="1200" dirty="0">
                <a:latin typeface="Times New Roman" pitchFamily="18" charset="0"/>
                <a:ea typeface="HGP創英角ｺﾞｼｯｸUB" pitchFamily="50" charset="-128"/>
              </a:endParaRPr>
            </a:p>
          </p:txBody>
        </p:sp>
      </p:grpSp>
      <p:pic>
        <p:nvPicPr>
          <p:cNvPr id="29" name="図 28" descr="人, スーツ, 男性, 衣類 が含まれている画像&#10;&#10;自動的に生成された説明">
            <a:extLst>
              <a:ext uri="{FF2B5EF4-FFF2-40B4-BE49-F238E27FC236}">
                <a16:creationId xmlns:a16="http://schemas.microsoft.com/office/drawing/2014/main" id="{44661383-4EA5-4D24-9ADD-3021FF6DE9D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39804" t="12136" r="8696"/>
          <a:stretch/>
        </p:blipFill>
        <p:spPr>
          <a:xfrm>
            <a:off x="3177639" y="4135077"/>
            <a:ext cx="2396220" cy="2725490"/>
          </a:xfrm>
          <a:prstGeom prst="rect">
            <a:avLst/>
          </a:prstGeom>
        </p:spPr>
      </p:pic>
      <p:sp>
        <p:nvSpPr>
          <p:cNvPr id="30" name="思考の吹き出し: 雲形 29">
            <a:extLst>
              <a:ext uri="{FF2B5EF4-FFF2-40B4-BE49-F238E27FC236}">
                <a16:creationId xmlns:a16="http://schemas.microsoft.com/office/drawing/2014/main" id="{D7DD5DA0-65BA-4AF9-BEB8-27846F68A04E}"/>
              </a:ext>
            </a:extLst>
          </p:cNvPr>
          <p:cNvSpPr/>
          <p:nvPr/>
        </p:nvSpPr>
        <p:spPr bwMode="auto">
          <a:xfrm>
            <a:off x="2245410" y="2590744"/>
            <a:ext cx="2144263" cy="1396255"/>
          </a:xfrm>
          <a:prstGeom prst="cloudCallout">
            <a:avLst>
              <a:gd name="adj1" fmla="val 29494"/>
              <a:gd name="adj2" fmla="val 84330"/>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顧客から問い合わせが</a:t>
            </a:r>
            <a:endParaRPr kumimoji="1" lang="en-US" altLang="ja-JP"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あっても対応できない</a:t>
            </a:r>
            <a:endParaRPr kumimoji="1" lang="en-US" altLang="ja-JP"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からこれ以上売上げ</a:t>
            </a:r>
            <a:endParaRPr kumimoji="1" lang="en-US" altLang="ja-JP"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るのも厳しい・・・</a:t>
            </a:r>
          </a:p>
        </p:txBody>
      </p:sp>
      <p:pic>
        <p:nvPicPr>
          <p:cNvPr id="926720" name="図 926719" descr="人, 立っている, 衣類, ポーズをとっている が含まれている画像&#10;&#10;自動的に生成された説明">
            <a:extLst>
              <a:ext uri="{FF2B5EF4-FFF2-40B4-BE49-F238E27FC236}">
                <a16:creationId xmlns:a16="http://schemas.microsoft.com/office/drawing/2014/main" id="{B26ECEC7-0E50-47C3-A600-84F0908F5994}"/>
              </a:ext>
            </a:extLst>
          </p:cNvPr>
          <p:cNvPicPr>
            <a:picLocks noChangeAspect="1"/>
          </p:cNvPicPr>
          <p:nvPr/>
        </p:nvPicPr>
        <p:blipFill rotWithShape="1">
          <a:blip r:embed="rId5">
            <a:extLst>
              <a:ext uri="{28A0092B-C50C-407E-A947-70E740481C1C}">
                <a14:useLocalDpi xmlns:a14="http://schemas.microsoft.com/office/drawing/2010/main" val="0"/>
              </a:ext>
            </a:extLst>
          </a:blip>
          <a:srcRect l="41340" t="12382" r="6808"/>
          <a:stretch/>
        </p:blipFill>
        <p:spPr>
          <a:xfrm>
            <a:off x="5889104" y="3875726"/>
            <a:ext cx="2647448" cy="2982274"/>
          </a:xfrm>
          <a:prstGeom prst="rect">
            <a:avLst/>
          </a:prstGeom>
        </p:spPr>
      </p:pic>
      <p:sp>
        <p:nvSpPr>
          <p:cNvPr id="37" name="矢印: 右 36">
            <a:extLst>
              <a:ext uri="{FF2B5EF4-FFF2-40B4-BE49-F238E27FC236}">
                <a16:creationId xmlns:a16="http://schemas.microsoft.com/office/drawing/2014/main" id="{32A4B2B7-CD50-454D-B250-423DAD71DDD4}"/>
              </a:ext>
            </a:extLst>
          </p:cNvPr>
          <p:cNvSpPr/>
          <p:nvPr/>
        </p:nvSpPr>
        <p:spPr bwMode="auto">
          <a:xfrm rot="18428068">
            <a:off x="4207488" y="2912163"/>
            <a:ext cx="1166791" cy="930636"/>
          </a:xfrm>
          <a:prstGeom prst="rightArrow">
            <a:avLst/>
          </a:prstGeom>
          <a:gradFill rotWithShape="0">
            <a:gsLst>
              <a:gs pos="0">
                <a:srgbClr val="FF99FF"/>
              </a:gs>
              <a:gs pos="50000">
                <a:srgbClr val="FF99FF">
                  <a:gamma/>
                  <a:tint val="12157"/>
                  <a:invGamma/>
                </a:srgbClr>
              </a:gs>
              <a:gs pos="100000">
                <a:srgbClr val="FF99FF"/>
              </a:gs>
            </a:gsLst>
            <a:lin ang="5400000" scaled="1"/>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rPr>
              <a:t>相談</a:t>
            </a:r>
          </a:p>
        </p:txBody>
      </p:sp>
      <p:sp>
        <p:nvSpPr>
          <p:cNvPr id="40" name="矢印: 右 39">
            <a:extLst>
              <a:ext uri="{FF2B5EF4-FFF2-40B4-BE49-F238E27FC236}">
                <a16:creationId xmlns:a16="http://schemas.microsoft.com/office/drawing/2014/main" id="{F357C520-DE9A-47B4-9A0B-2B97E506F3F5}"/>
              </a:ext>
            </a:extLst>
          </p:cNvPr>
          <p:cNvSpPr/>
          <p:nvPr/>
        </p:nvSpPr>
        <p:spPr bwMode="auto">
          <a:xfrm rot="3411401">
            <a:off x="6360431" y="2808014"/>
            <a:ext cx="1358969" cy="1324283"/>
          </a:xfrm>
          <a:prstGeom prst="rightArrow">
            <a:avLst/>
          </a:prstGeom>
          <a:gradFill rotWithShape="0">
            <a:gsLst>
              <a:gs pos="0">
                <a:srgbClr val="FF99FF"/>
              </a:gs>
              <a:gs pos="50000">
                <a:srgbClr val="FF99FF">
                  <a:gamma/>
                  <a:tint val="12157"/>
                  <a:invGamma/>
                </a:srgbClr>
              </a:gs>
              <a:gs pos="100000">
                <a:srgbClr val="FF99FF"/>
              </a:gs>
            </a:gsLst>
            <a:lin ang="5400000" scaled="1"/>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rPr>
              <a:t>解決</a:t>
            </a:r>
            <a:endParaRPr kumimoji="1" lang="en-US" altLang="ja-JP" sz="1200" b="1" i="0" u="none" strike="noStrike" cap="none" normalizeH="0" baseline="0" dirty="0">
              <a:ln>
                <a:noFill/>
              </a:ln>
              <a:solidFill>
                <a:schemeClr val="tx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rPr>
              <a:t>・営業同行</a:t>
            </a:r>
            <a:endParaRPr lang="en-US" altLang="ja-JP" sz="1200" b="1" dirty="0">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latin typeface="Times New Roman" pitchFamily="18" charset="0"/>
                <a:ea typeface="HGP創英角ｺﾞｼｯｸUB" pitchFamily="50" charset="-128"/>
              </a:rPr>
              <a:t>・</a:t>
            </a:r>
            <a:r>
              <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rPr>
              <a:t>営業代行</a:t>
            </a:r>
          </a:p>
        </p:txBody>
      </p:sp>
      <p:pic>
        <p:nvPicPr>
          <p:cNvPr id="926728" name="図 926727" descr="スーツ, 衣類, 男性, ネクタイ が含まれている画像&#10;&#10;自動的に生成された説明">
            <a:extLst>
              <a:ext uri="{FF2B5EF4-FFF2-40B4-BE49-F238E27FC236}">
                <a16:creationId xmlns:a16="http://schemas.microsoft.com/office/drawing/2014/main" id="{8E93D8D1-BA24-4994-8CBC-9FE8A9D3B0DD}"/>
              </a:ext>
            </a:extLst>
          </p:cNvPr>
          <p:cNvPicPr>
            <a:picLocks noChangeAspect="1"/>
          </p:cNvPicPr>
          <p:nvPr/>
        </p:nvPicPr>
        <p:blipFill rotWithShape="1">
          <a:blip r:embed="rId6">
            <a:extLst>
              <a:ext uri="{28A0092B-C50C-407E-A947-70E740481C1C}">
                <a14:useLocalDpi xmlns:a14="http://schemas.microsoft.com/office/drawing/2010/main" val="0"/>
              </a:ext>
            </a:extLst>
          </a:blip>
          <a:srcRect l="30901" t="9834" r="37908" b="192"/>
          <a:stretch/>
        </p:blipFill>
        <p:spPr>
          <a:xfrm>
            <a:off x="8121352" y="3429000"/>
            <a:ext cx="1783061" cy="3429000"/>
          </a:xfrm>
          <a:prstGeom prst="rect">
            <a:avLst/>
          </a:prstGeom>
        </p:spPr>
      </p:pic>
      <p:sp>
        <p:nvSpPr>
          <p:cNvPr id="926726" name="正方形/長方形 926725">
            <a:extLst>
              <a:ext uri="{FF2B5EF4-FFF2-40B4-BE49-F238E27FC236}">
                <a16:creationId xmlns:a16="http://schemas.microsoft.com/office/drawing/2014/main" id="{707E81E0-635B-466F-99AF-9A2E83F710C5}"/>
              </a:ext>
            </a:extLst>
          </p:cNvPr>
          <p:cNvSpPr/>
          <p:nvPr/>
        </p:nvSpPr>
        <p:spPr bwMode="auto">
          <a:xfrm>
            <a:off x="6125928" y="6047545"/>
            <a:ext cx="3471588" cy="817743"/>
          </a:xfrm>
          <a:prstGeom prst="rect">
            <a:avLst/>
          </a:prstGeom>
          <a:solidFill>
            <a:srgbClr val="1ACCE4">
              <a:alpha val="74902"/>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solidFill>
                  <a:schemeClr val="bg1"/>
                </a:solidFill>
                <a:latin typeface="游ゴシック" panose="020B0400000000000000" pitchFamily="50" charset="-128"/>
                <a:ea typeface="游ゴシック" panose="020B0400000000000000" pitchFamily="50" charset="-128"/>
              </a:rPr>
              <a:t>毎月の固定費用は必要ありません！</a:t>
            </a:r>
            <a:endParaRPr lang="en-US" altLang="ja-JP" sz="1200" b="1" dirty="0">
              <a:solidFill>
                <a:schemeClr val="bg1"/>
              </a:solidFill>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契約が決まったら成果報酬で</a:t>
            </a:r>
            <a:endParaRPr kumimoji="1" lang="en-US" altLang="ja-JP" sz="1200" b="1"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無駄な固定費はカットできます！</a:t>
            </a:r>
          </a:p>
        </p:txBody>
      </p:sp>
      <p:sp>
        <p:nvSpPr>
          <p:cNvPr id="926729" name="吹き出し: 線 926728">
            <a:extLst>
              <a:ext uri="{FF2B5EF4-FFF2-40B4-BE49-F238E27FC236}">
                <a16:creationId xmlns:a16="http://schemas.microsoft.com/office/drawing/2014/main" id="{83F04286-1581-4D33-999F-22498DA66AA0}"/>
              </a:ext>
            </a:extLst>
          </p:cNvPr>
          <p:cNvSpPr/>
          <p:nvPr/>
        </p:nvSpPr>
        <p:spPr bwMode="auto">
          <a:xfrm>
            <a:off x="119934" y="4937575"/>
            <a:ext cx="3061185" cy="1920425"/>
          </a:xfrm>
          <a:prstGeom prst="borderCallout1">
            <a:avLst>
              <a:gd name="adj1" fmla="val 19140"/>
              <a:gd name="adj2" fmla="val 101194"/>
              <a:gd name="adj3" fmla="val 33289"/>
              <a:gd name="adj4" fmla="val 111020"/>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0472" y="5013176"/>
            <a:ext cx="2896369" cy="178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6731" name="思考の吹き出し: 雲形 926730">
            <a:extLst>
              <a:ext uri="{FF2B5EF4-FFF2-40B4-BE49-F238E27FC236}">
                <a16:creationId xmlns:a16="http://schemas.microsoft.com/office/drawing/2014/main" id="{5E4BBA65-00AC-4494-B324-8C7A9244B55A}"/>
              </a:ext>
            </a:extLst>
          </p:cNvPr>
          <p:cNvSpPr/>
          <p:nvPr/>
        </p:nvSpPr>
        <p:spPr bwMode="auto">
          <a:xfrm>
            <a:off x="2156308" y="4159931"/>
            <a:ext cx="1534928" cy="729548"/>
          </a:xfrm>
          <a:prstGeom prst="cloudCallout">
            <a:avLst>
              <a:gd name="adj1" fmla="val 63562"/>
              <a:gd name="adj2" fmla="val 12365"/>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200" dirty="0">
                <a:latin typeface="游ゴシック" panose="020B0400000000000000" pitchFamily="50" charset="-128"/>
                <a:ea typeface="游ゴシック" panose="020B0400000000000000" pitchFamily="50" charset="-128"/>
              </a:rPr>
              <a:t>営業代行会社は</a:t>
            </a:r>
            <a:endParaRPr lang="en-US" altLang="ja-JP" sz="1200" dirty="0">
              <a:latin typeface="游ゴシック" panose="020B0400000000000000" pitchFamily="50" charset="-128"/>
              <a:ea typeface="游ゴシック" panose="020B0400000000000000" pitchFamily="50" charset="-128"/>
            </a:endParaRPr>
          </a:p>
          <a:p>
            <a:pPr algn="ctr" fontAlgn="base">
              <a:spcBef>
                <a:spcPct val="0"/>
              </a:spcBef>
              <a:spcAft>
                <a:spcPct val="0"/>
              </a:spcAft>
            </a:pPr>
            <a:r>
              <a:rPr lang="ja-JP" altLang="en-US" sz="1200" dirty="0">
                <a:latin typeface="游ゴシック" panose="020B0400000000000000" pitchFamily="50" charset="-128"/>
                <a:ea typeface="游ゴシック" panose="020B0400000000000000" pitchFamily="50" charset="-128"/>
              </a:rPr>
              <a:t>高いし・・・</a:t>
            </a:r>
          </a:p>
        </p:txBody>
      </p:sp>
      <p:sp>
        <p:nvSpPr>
          <p:cNvPr id="926732" name="吹き出し: 角を丸めた四角形 926731">
            <a:extLst>
              <a:ext uri="{FF2B5EF4-FFF2-40B4-BE49-F238E27FC236}">
                <a16:creationId xmlns:a16="http://schemas.microsoft.com/office/drawing/2014/main" id="{ECBBC5DD-E42F-4549-888B-196EA74CEBC0}"/>
              </a:ext>
            </a:extLst>
          </p:cNvPr>
          <p:cNvSpPr/>
          <p:nvPr/>
        </p:nvSpPr>
        <p:spPr bwMode="auto">
          <a:xfrm>
            <a:off x="8208910" y="2857847"/>
            <a:ext cx="1688160" cy="860503"/>
          </a:xfrm>
          <a:prstGeom prst="wedgeRoundRectCallout">
            <a:avLst>
              <a:gd name="adj1" fmla="val 10312"/>
              <a:gd name="adj2" fmla="val 72241"/>
              <a:gd name="adj3" fmla="val 16667"/>
            </a:avLst>
          </a:prstGeom>
          <a:solidFill>
            <a:srgbClr val="FF3399"/>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提携パートナー様だと</a:t>
            </a:r>
            <a:endParaRPr kumimoji="1" lang="en-US" altLang="ja-JP"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游ゴシック" panose="020B0400000000000000" pitchFamily="50" charset="-128"/>
                <a:ea typeface="游ゴシック" panose="020B0400000000000000" pitchFamily="50" charset="-128"/>
              </a:rPr>
              <a:t>安いから安心して頼む</a:t>
            </a:r>
            <a:endParaRPr lang="en-US" altLang="ja-JP" sz="1200" dirty="0">
              <a:solidFill>
                <a:schemeClr val="bg1"/>
              </a:solidFill>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ことができました！</a:t>
            </a:r>
          </a:p>
        </p:txBody>
      </p:sp>
      <p:sp>
        <p:nvSpPr>
          <p:cNvPr id="49" name="テキスト ボックス 48">
            <a:extLst>
              <a:ext uri="{FF2B5EF4-FFF2-40B4-BE49-F238E27FC236}">
                <a16:creationId xmlns:a16="http://schemas.microsoft.com/office/drawing/2014/main" id="{F6897D2A-9E16-4A67-8006-E93F6E9A2C7C}"/>
              </a:ext>
            </a:extLst>
          </p:cNvPr>
          <p:cNvSpPr txBox="1"/>
          <p:nvPr/>
        </p:nvSpPr>
        <p:spPr>
          <a:xfrm>
            <a:off x="5136306" y="944724"/>
            <a:ext cx="1220850" cy="369332"/>
          </a:xfrm>
          <a:prstGeom prst="rect">
            <a:avLst/>
          </a:prstGeom>
          <a:noFill/>
        </p:spPr>
        <p:txBody>
          <a:bodyPr wrap="square" rtlCol="0">
            <a:spAutoFit/>
          </a:bodyPr>
          <a:lstStyle/>
          <a:p>
            <a:r>
              <a:rPr kumimoji="1" lang="ja-JP" altLang="en-US" dirty="0">
                <a:solidFill>
                  <a:schemeClr val="accent2">
                    <a:lumMod val="75000"/>
                  </a:schemeClr>
                </a:solidFill>
              </a:rPr>
              <a:t>ノアの箱舟</a:t>
            </a:r>
          </a:p>
        </p:txBody>
      </p:sp>
      <p:sp>
        <p:nvSpPr>
          <p:cNvPr id="50" name="フローチャート: 処理 49">
            <a:extLst>
              <a:ext uri="{FF2B5EF4-FFF2-40B4-BE49-F238E27FC236}">
                <a16:creationId xmlns:a16="http://schemas.microsoft.com/office/drawing/2014/main" id="{36C9B1E3-F863-4FF8-9337-3421356ECF53}"/>
              </a:ext>
            </a:extLst>
          </p:cNvPr>
          <p:cNvSpPr/>
          <p:nvPr/>
        </p:nvSpPr>
        <p:spPr bwMode="auto">
          <a:xfrm>
            <a:off x="3330117" y="6385019"/>
            <a:ext cx="2026640" cy="476672"/>
          </a:xfrm>
          <a:prstGeom prst="flowChartProcess">
            <a:avLst/>
          </a:prstGeom>
          <a:solidFill>
            <a:schemeClr val="bg1">
              <a:lumMod val="50000"/>
              <a:alpha val="74902"/>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営業部員が少なくて・・・</a:t>
            </a:r>
          </a:p>
        </p:txBody>
      </p:sp>
    </p:spTree>
    <p:extLst>
      <p:ext uri="{BB962C8B-B14F-4D97-AF65-F5344CB8AC3E}">
        <p14:creationId xmlns:p14="http://schemas.microsoft.com/office/powerpoint/2010/main" val="1305219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思考の吹き出し: 雲形 39">
            <a:extLst>
              <a:ext uri="{FF2B5EF4-FFF2-40B4-BE49-F238E27FC236}">
                <a16:creationId xmlns:a16="http://schemas.microsoft.com/office/drawing/2014/main" id="{F083E0BE-192B-435F-9535-BBBAB861AA8D}"/>
              </a:ext>
            </a:extLst>
          </p:cNvPr>
          <p:cNvSpPr/>
          <p:nvPr/>
        </p:nvSpPr>
        <p:spPr bwMode="auto">
          <a:xfrm>
            <a:off x="2036676" y="2619900"/>
            <a:ext cx="2455562" cy="1714277"/>
          </a:xfrm>
          <a:prstGeom prst="cloudCallout">
            <a:avLst>
              <a:gd name="adj1" fmla="val -1091"/>
              <a:gd name="adj2" fmla="val 69918"/>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　　</a:t>
            </a:r>
            <a:endParaRPr kumimoji="1" lang="en-US" altLang="ja-JP"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游ゴシック" panose="020B0400000000000000" pitchFamily="50" charset="-128"/>
                <a:ea typeface="游ゴシック" panose="020B0400000000000000" pitchFamily="50" charset="-128"/>
              </a:rPr>
              <a:t>　</a:t>
            </a: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複合機は</a:t>
            </a:r>
            <a:r>
              <a:rPr lang="ja-JP" altLang="en-US" sz="1200" dirty="0">
                <a:latin typeface="游ゴシック" panose="020B0400000000000000" pitchFamily="50" charset="-128"/>
                <a:ea typeface="游ゴシック" panose="020B0400000000000000" pitchFamily="50" charset="-128"/>
              </a:rPr>
              <a:t>必要だけどそれだけ</a:t>
            </a:r>
            <a:endParaRPr lang="en-US" altLang="ja-JP" sz="1200" dirty="0">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游ゴシック" panose="020B0400000000000000" pitchFamily="50" charset="-128"/>
                <a:ea typeface="游ゴシック" panose="020B0400000000000000" pitchFamily="50" charset="-128"/>
              </a:rPr>
              <a:t>では</a:t>
            </a: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利益がないですよ！</a:t>
            </a:r>
            <a:endParaRPr kumimoji="1" lang="en-US" altLang="ja-JP"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游ゴシック" panose="020B0400000000000000" pitchFamily="50" charset="-128"/>
                <a:ea typeface="游ゴシック" panose="020B0400000000000000" pitchFamily="50" charset="-128"/>
              </a:rPr>
              <a:t>もっといい商材が必要だって</a:t>
            </a:r>
            <a:endParaRPr lang="en-US" altLang="ja-JP" sz="1200" dirty="0">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わかっているけど、</a:t>
            </a:r>
            <a:endParaRPr kumimoji="1" lang="en-US" altLang="ja-JP"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游ゴシック" panose="020B0400000000000000" pitchFamily="50" charset="-128"/>
                <a:ea typeface="游ゴシック" panose="020B0400000000000000" pitchFamily="50" charset="-128"/>
              </a:rPr>
              <a:t>今一から情報収集しても</a:t>
            </a:r>
            <a:endParaRPr lang="en-US" altLang="ja-JP" sz="1200" dirty="0">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遅いだろうし</a:t>
            </a:r>
            <a:r>
              <a:rPr kumimoji="1" lang="en-US" altLang="ja-JP"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endPar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1" name="思考の吹き出し: 雲形 40">
            <a:extLst>
              <a:ext uri="{FF2B5EF4-FFF2-40B4-BE49-F238E27FC236}">
                <a16:creationId xmlns:a16="http://schemas.microsoft.com/office/drawing/2014/main" id="{F128A079-2056-44A1-9A4A-7D6B968E59AE}"/>
              </a:ext>
            </a:extLst>
          </p:cNvPr>
          <p:cNvSpPr/>
          <p:nvPr/>
        </p:nvSpPr>
        <p:spPr bwMode="auto">
          <a:xfrm>
            <a:off x="3951325" y="3603586"/>
            <a:ext cx="2269120" cy="1229570"/>
          </a:xfrm>
          <a:prstGeom prst="cloudCallout">
            <a:avLst>
              <a:gd name="adj1" fmla="val -13692"/>
              <a:gd name="adj2" fmla="val 59731"/>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游ゴシック" panose="020B0400000000000000" pitchFamily="50" charset="-128"/>
                <a:ea typeface="游ゴシック" panose="020B0400000000000000" pitchFamily="50" charset="-128"/>
              </a:rPr>
              <a:t>　　今はペーパーレス時代だよ？</a:t>
            </a:r>
            <a:endParaRPr lang="en-US" altLang="ja-JP" sz="1200" dirty="0">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　社会に出るまで実物</a:t>
            </a:r>
            <a:r>
              <a:rPr lang="ja-JP" altLang="en-US" sz="1200" dirty="0">
                <a:latin typeface="游ゴシック" panose="020B0400000000000000" pitchFamily="50" charset="-128"/>
                <a:ea typeface="游ゴシック" panose="020B0400000000000000" pitchFamily="50" charset="-128"/>
              </a:rPr>
              <a:t>も見た</a:t>
            </a:r>
            <a:endParaRPr lang="en-US" altLang="ja-JP" sz="1200" dirty="0">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游ゴシック" panose="020B0400000000000000" pitchFamily="50" charset="-128"/>
                <a:ea typeface="游ゴシック" panose="020B0400000000000000" pitchFamily="50" charset="-128"/>
              </a:rPr>
              <a:t>ことがなかった物を</a:t>
            </a:r>
            <a:endParaRPr lang="en-US" altLang="ja-JP" sz="1200" dirty="0">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游ゴシック" panose="020B0400000000000000" pitchFamily="50" charset="-128"/>
                <a:ea typeface="游ゴシック" panose="020B0400000000000000" pitchFamily="50" charset="-128"/>
              </a:rPr>
              <a:t>売り続けるのかな？</a:t>
            </a:r>
            <a:endParaRPr lang="en-US" altLang="ja-JP" sz="1200" dirty="0">
              <a:latin typeface="游ゴシック" panose="020B0400000000000000" pitchFamily="50" charset="-128"/>
              <a:ea typeface="游ゴシック" panose="020B0400000000000000" pitchFamily="50" charset="-128"/>
            </a:endParaRPr>
          </a:p>
        </p:txBody>
      </p:sp>
      <p:sp>
        <p:nvSpPr>
          <p:cNvPr id="926722" name="Rectangle 2"/>
          <p:cNvSpPr>
            <a:spLocks noGrp="1" noChangeArrowheads="1"/>
          </p:cNvSpPr>
          <p:nvPr>
            <p:ph type="title"/>
          </p:nvPr>
        </p:nvSpPr>
        <p:spPr/>
        <p:txBody>
          <a:bodyPr/>
          <a:lstStyle/>
          <a:p>
            <a:r>
              <a:rPr lang="ja-JP" altLang="en-US" dirty="0"/>
              <a:t>◆提携パートナー様との取組③　</a:t>
            </a:r>
            <a:r>
              <a:rPr lang="en-US" altLang="ja-JP" dirty="0"/>
              <a:t>※</a:t>
            </a:r>
            <a:r>
              <a:rPr lang="ja-JP" altLang="en-US" dirty="0"/>
              <a:t>事務機様との取組</a:t>
            </a:r>
            <a:endParaRPr lang="ja-JP" altLang="ja-JP" dirty="0"/>
          </a:p>
        </p:txBody>
      </p:sp>
      <p:sp>
        <p:nvSpPr>
          <p:cNvPr id="9" name="スライド番号プレースホルダー 5"/>
          <p:cNvSpPr txBox="1">
            <a:spLocks/>
          </p:cNvSpPr>
          <p:nvPr/>
        </p:nvSpPr>
        <p:spPr bwMode="auto">
          <a:xfrm>
            <a:off x="7833320" y="163488"/>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200" b="0" kern="1200">
                <a:solidFill>
                  <a:schemeClr val="bg1"/>
                </a:solidFill>
                <a:latin typeface="+mn-lt"/>
                <a:ea typeface="HGP創英角ｺﾞｼｯｸUB" pitchFamily="50" charset="-128"/>
                <a:cs typeface="+mn-cs"/>
              </a:defRPr>
            </a:lvl1pPr>
            <a:lvl2pPr marL="4572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2pPr>
            <a:lvl3pPr marL="9144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3pPr>
            <a:lvl4pPr marL="13716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4pPr>
            <a:lvl5pPr marL="18288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5pPr>
            <a:lvl6pPr marL="22860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6pPr>
            <a:lvl7pPr marL="27432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7pPr>
            <a:lvl8pPr marL="32004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8pPr>
            <a:lvl9pPr marL="36576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9pPr>
          </a:lstStyle>
          <a:p>
            <a:pPr>
              <a:defRPr/>
            </a:pPr>
            <a:r>
              <a:rPr lang="en-US" altLang="ja-JP">
                <a:solidFill>
                  <a:srgbClr val="FFFFFF"/>
                </a:solidFill>
                <a:ea typeface="HGP創英角ｺﾞｼｯｸUB"/>
              </a:rPr>
              <a:t>P</a:t>
            </a:r>
            <a:fld id="{4C9B1BCD-11BE-4B83-B3EC-2C5B8ECDEB4C}" type="slidenum">
              <a:rPr lang="en-US" altLang="ja-JP" smtClean="0">
                <a:solidFill>
                  <a:srgbClr val="FFFFFF"/>
                </a:solidFill>
                <a:ea typeface="HGP創英角ｺﾞｼｯｸUB"/>
              </a:rPr>
              <a:pPr>
                <a:defRPr/>
              </a:pPr>
              <a:t>13</a:t>
            </a:fld>
            <a:endParaRPr lang="en-US" altLang="ja-JP" dirty="0">
              <a:solidFill>
                <a:srgbClr val="FFFFFF"/>
              </a:solidFill>
              <a:ea typeface="HGP創英角ｺﾞｼｯｸUB"/>
            </a:endParaRPr>
          </a:p>
        </p:txBody>
      </p:sp>
      <p:sp>
        <p:nvSpPr>
          <p:cNvPr id="7" name="テキスト ボックス 6"/>
          <p:cNvSpPr txBox="1"/>
          <p:nvPr/>
        </p:nvSpPr>
        <p:spPr>
          <a:xfrm>
            <a:off x="138906" y="573639"/>
            <a:ext cx="7082346" cy="307777"/>
          </a:xfrm>
          <a:prstGeom prst="rect">
            <a:avLst/>
          </a:prstGeom>
          <a:noFill/>
        </p:spPr>
        <p:txBody>
          <a:bodyPr wrap="squar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000" dirty="0">
                <a:solidFill>
                  <a:srgbClr val="2B3616"/>
                </a:solidFill>
                <a:latin typeface="HGP創英角ｺﾞｼｯｸUB"/>
                <a:ea typeface="HGP創英角ｺﾞｼｯｸUB"/>
              </a:rPr>
              <a:t>■現在の商材が時代に合っておらず、収益を別事業より確保したい</a:t>
            </a:r>
            <a:endParaRPr kumimoji="1" lang="ja-JP" altLang="en-US" sz="2000" b="0" i="0" u="none" strike="noStrike" kern="1200" cap="none" spc="0" normalizeH="0" baseline="0" noProof="0" dirty="0">
              <a:ln>
                <a:noFill/>
              </a:ln>
              <a:solidFill>
                <a:srgbClr val="2B3616"/>
              </a:solidFill>
              <a:effectLst/>
              <a:uLnTx/>
              <a:uFillTx/>
              <a:latin typeface="HGP創英角ｺﾞｼｯｸUB"/>
              <a:ea typeface="HGP創英角ｺﾞｼｯｸUB"/>
            </a:endParaRPr>
          </a:p>
        </p:txBody>
      </p:sp>
      <p:sp>
        <p:nvSpPr>
          <p:cNvPr id="4" name="山形 3"/>
          <p:cNvSpPr/>
          <p:nvPr/>
        </p:nvSpPr>
        <p:spPr bwMode="auto">
          <a:xfrm>
            <a:off x="92460" y="1196752"/>
            <a:ext cx="1944216" cy="648072"/>
          </a:xfrm>
          <a:prstGeom prst="chevron">
            <a:avLst/>
          </a:prstGeom>
          <a:solidFill>
            <a:schemeClr val="bg1">
              <a:lumMod val="50000"/>
            </a:schemeClr>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i="0" u="none" strike="noStrike" cap="none" normalizeH="0" baseline="0" dirty="0">
                <a:ln>
                  <a:noFill/>
                </a:ln>
                <a:solidFill>
                  <a:schemeClr val="bg1"/>
                </a:solidFill>
                <a:effectLst/>
                <a:latin typeface="Times New Roman" pitchFamily="18" charset="0"/>
                <a:ea typeface="HGP創英角ｺﾞｼｯｸUB" pitchFamily="50" charset="-128"/>
              </a:rPr>
              <a:t>課題・悩み</a:t>
            </a:r>
          </a:p>
        </p:txBody>
      </p:sp>
      <p:sp>
        <p:nvSpPr>
          <p:cNvPr id="5" name="角丸四角形 4"/>
          <p:cNvSpPr/>
          <p:nvPr/>
        </p:nvSpPr>
        <p:spPr bwMode="auto">
          <a:xfrm>
            <a:off x="92460" y="2060848"/>
            <a:ext cx="1944216" cy="1044116"/>
          </a:xfrm>
          <a:prstGeom prst="roundRect">
            <a:avLst/>
          </a:prstGeom>
          <a:solidFill>
            <a:schemeClr val="bg1">
              <a:lumMod val="50000"/>
            </a:schemeClr>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Times New Roman" pitchFamily="18" charset="0"/>
                <a:ea typeface="HGP創英角ｺﾞｼｯｸUB" pitchFamily="50" charset="-128"/>
              </a:rPr>
              <a:t>時代の流れ</a:t>
            </a:r>
            <a:r>
              <a:rPr lang="ja-JP" altLang="en-US" sz="1200" dirty="0">
                <a:solidFill>
                  <a:schemeClr val="bg1"/>
                </a:solidFill>
                <a:latin typeface="Times New Roman" pitchFamily="18" charset="0"/>
                <a:ea typeface="HGP創英角ｺﾞｼｯｸUB" pitchFamily="50" charset="-128"/>
              </a:rPr>
              <a:t>で</a:t>
            </a:r>
            <a:endParaRPr lang="en-US" altLang="ja-JP" sz="1200" dirty="0">
              <a:solidFill>
                <a:schemeClr val="bg1"/>
              </a:solidFill>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Times New Roman" pitchFamily="18" charset="0"/>
                <a:ea typeface="HGP創英角ｺﾞｼｯｸUB" pitchFamily="50" charset="-128"/>
              </a:rPr>
              <a:t>紙媒体は縮小気味</a:t>
            </a:r>
            <a:endParaRPr kumimoji="1" lang="en-US" altLang="ja-JP" sz="1200" i="0" u="none" strike="noStrike" cap="none" normalizeH="0" baseline="0" dirty="0">
              <a:ln>
                <a:noFill/>
              </a:ln>
              <a:solidFill>
                <a:schemeClr val="bg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Times New Roman" pitchFamily="18" charset="0"/>
                <a:ea typeface="HGP創英角ｺﾞｼｯｸUB" pitchFamily="50" charset="-128"/>
              </a:rPr>
              <a:t>現代においてサービス内容が</a:t>
            </a:r>
            <a:endParaRPr kumimoji="1" lang="en-US" altLang="ja-JP" sz="1200" i="0" u="none" strike="noStrike" cap="none" normalizeH="0" baseline="0" dirty="0">
              <a:ln>
                <a:noFill/>
              </a:ln>
              <a:solidFill>
                <a:schemeClr val="bg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Times New Roman" pitchFamily="18" charset="0"/>
                <a:ea typeface="HGP創英角ｺﾞｼｯｸUB" pitchFamily="50" charset="-128"/>
              </a:rPr>
              <a:t>合っていない</a:t>
            </a:r>
            <a:endParaRPr kumimoji="1" lang="en-US" altLang="ja-JP" sz="1200" i="0" u="none" strike="noStrike" cap="none" normalizeH="0" baseline="0" dirty="0">
              <a:ln>
                <a:noFill/>
              </a:ln>
              <a:solidFill>
                <a:schemeClr val="bg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1200" i="0" u="none" strike="noStrike" cap="none" normalizeH="0" baseline="0" dirty="0">
              <a:ln>
                <a:noFill/>
              </a:ln>
              <a:solidFill>
                <a:schemeClr val="bg1"/>
              </a:solidFill>
              <a:effectLst/>
              <a:latin typeface="Times New Roman" pitchFamily="18" charset="0"/>
              <a:ea typeface="HGP創英角ｺﾞｼｯｸUB" pitchFamily="50" charset="-128"/>
            </a:endParaRPr>
          </a:p>
        </p:txBody>
      </p:sp>
      <p:sp>
        <p:nvSpPr>
          <p:cNvPr id="27" name="角丸四角形 26"/>
          <p:cNvSpPr/>
          <p:nvPr/>
        </p:nvSpPr>
        <p:spPr bwMode="auto">
          <a:xfrm>
            <a:off x="82935" y="3306969"/>
            <a:ext cx="1944216" cy="1044116"/>
          </a:xfrm>
          <a:prstGeom prst="roundRect">
            <a:avLst/>
          </a:prstGeom>
          <a:solidFill>
            <a:schemeClr val="bg1">
              <a:lumMod val="50000"/>
            </a:schemeClr>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Times New Roman" pitchFamily="18" charset="0"/>
                <a:ea typeface="HGP創英角ｺﾞｼｯｸUB" pitchFamily="50" charset="-128"/>
              </a:rPr>
              <a:t>リアルサービスは得意だが</a:t>
            </a:r>
            <a:endParaRPr kumimoji="1" lang="en-US" altLang="ja-JP" sz="1200" i="0" u="none" strike="noStrike" cap="none" normalizeH="0" baseline="0" dirty="0">
              <a:ln>
                <a:noFill/>
              </a:ln>
              <a:solidFill>
                <a:schemeClr val="bg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Times New Roman" pitchFamily="18" charset="0"/>
                <a:ea typeface="HGP創英角ｺﾞｼｯｸUB" pitchFamily="50" charset="-128"/>
              </a:rPr>
              <a:t>ネット集客や評判などの対策</a:t>
            </a:r>
            <a:endParaRPr kumimoji="1" lang="en-US" altLang="ja-JP" sz="1200" i="0" u="none" strike="noStrike" cap="none" normalizeH="0" baseline="0" dirty="0">
              <a:ln>
                <a:noFill/>
              </a:ln>
              <a:solidFill>
                <a:schemeClr val="bg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Times New Roman" pitchFamily="18" charset="0"/>
                <a:ea typeface="HGP創英角ｺﾞｼｯｸUB" pitchFamily="50" charset="-128"/>
              </a:rPr>
              <a:t>相談されるが、解決出来ず</a:t>
            </a:r>
            <a:endParaRPr lang="en-US" altLang="ja-JP" sz="1200" dirty="0">
              <a:solidFill>
                <a:schemeClr val="bg1"/>
              </a:solidFill>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Times New Roman" pitchFamily="18" charset="0"/>
                <a:ea typeface="HGP創英角ｺﾞｼｯｸUB" pitchFamily="50" charset="-128"/>
              </a:rPr>
              <a:t>頼りにならないと思われる</a:t>
            </a:r>
            <a:endParaRPr lang="en-US" altLang="ja-JP" sz="1200" dirty="0">
              <a:solidFill>
                <a:schemeClr val="bg1"/>
              </a:solidFill>
              <a:latin typeface="Times New Roman" pitchFamily="18" charset="0"/>
              <a:ea typeface="HGP創英角ｺﾞｼｯｸUB" pitchFamily="50" charset="-128"/>
            </a:endParaRPr>
          </a:p>
        </p:txBody>
      </p:sp>
      <p:pic>
        <p:nvPicPr>
          <p:cNvPr id="12" name="図 11" descr="線画 が含まれている画像&#10;&#10;自動的に生成された説明">
            <a:extLst>
              <a:ext uri="{FF2B5EF4-FFF2-40B4-BE49-F238E27FC236}">
                <a16:creationId xmlns:a16="http://schemas.microsoft.com/office/drawing/2014/main" id="{B690BEF3-0B59-499D-933C-4E5F8E6F97DF}"/>
              </a:ext>
            </a:extLst>
          </p:cNvPr>
          <p:cNvPicPr>
            <a:picLocks noChangeAspect="1"/>
          </p:cNvPicPr>
          <p:nvPr/>
        </p:nvPicPr>
        <p:blipFill rotWithShape="1">
          <a:blip r:embed="rId2">
            <a:extLst>
              <a:ext uri="{28A0092B-C50C-407E-A947-70E740481C1C}">
                <a14:useLocalDpi xmlns:a14="http://schemas.microsoft.com/office/drawing/2010/main" val="0"/>
              </a:ext>
            </a:extLst>
          </a:blip>
          <a:srcRect l="5693" t="20337" r="5648" b="22966"/>
          <a:stretch/>
        </p:blipFill>
        <p:spPr>
          <a:xfrm>
            <a:off x="3512840" y="800708"/>
            <a:ext cx="5136297" cy="1985687"/>
          </a:xfrm>
          <a:prstGeom prst="rect">
            <a:avLst/>
          </a:prstGeom>
        </p:spPr>
      </p:pic>
      <p:grpSp>
        <p:nvGrpSpPr>
          <p:cNvPr id="16" name="グループ化 15">
            <a:extLst>
              <a:ext uri="{FF2B5EF4-FFF2-40B4-BE49-F238E27FC236}">
                <a16:creationId xmlns:a16="http://schemas.microsoft.com/office/drawing/2014/main" id="{D87A3985-583F-4E5D-B513-BAF748BC57FD}"/>
              </a:ext>
            </a:extLst>
          </p:cNvPr>
          <p:cNvGrpSpPr/>
          <p:nvPr/>
        </p:nvGrpSpPr>
        <p:grpSpPr>
          <a:xfrm>
            <a:off x="5061966" y="1674249"/>
            <a:ext cx="831883" cy="1298973"/>
            <a:chOff x="3366991" y="1828334"/>
            <a:chExt cx="957093" cy="1494487"/>
          </a:xfrm>
        </p:grpSpPr>
        <p:sp>
          <p:nvSpPr>
            <p:cNvPr id="17" name="楕円 16">
              <a:extLst>
                <a:ext uri="{FF2B5EF4-FFF2-40B4-BE49-F238E27FC236}">
                  <a16:creationId xmlns:a16="http://schemas.microsoft.com/office/drawing/2014/main" id="{D4156AB1-9344-4661-88C9-FBEFAB3B77D9}"/>
                </a:ext>
              </a:extLst>
            </p:cNvPr>
            <p:cNvSpPr/>
            <p:nvPr/>
          </p:nvSpPr>
          <p:spPr bwMode="auto">
            <a:xfrm>
              <a:off x="3548844" y="1828334"/>
              <a:ext cx="540060" cy="540060"/>
            </a:xfrm>
            <a:prstGeom prst="ellipse">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dirty="0">
                  <a:ln>
                    <a:noFill/>
                  </a:ln>
                  <a:solidFill>
                    <a:schemeClr val="tx1"/>
                  </a:solidFill>
                  <a:effectLst/>
                  <a:latin typeface="Times New Roman" pitchFamily="18" charset="0"/>
                  <a:ea typeface="HGP創英角ｺﾞｼｯｸUB" pitchFamily="50" charset="-128"/>
                </a:rPr>
                <a:t>アーク</a:t>
              </a:r>
              <a:endParaRPr kumimoji="1" lang="en-US" altLang="ja-JP" sz="1050" b="1" i="0" u="none" strike="noStrike" cap="none" normalizeH="0" baseline="0" dirty="0">
                <a:ln>
                  <a:noFill/>
                </a:ln>
                <a:solidFill>
                  <a:schemeClr val="tx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altLang="ja-JP" sz="1050" b="1" dirty="0">
                  <a:latin typeface="Times New Roman" pitchFamily="18" charset="0"/>
                  <a:ea typeface="HGP創英角ｺﾞｼｯｸUB" pitchFamily="50" charset="-128"/>
                </a:rPr>
                <a:t>H.D</a:t>
              </a:r>
              <a:endParaRPr kumimoji="1" lang="ja-JP" altLang="en-US" sz="1050" b="1" i="0" u="none" strike="noStrike" cap="none" normalizeH="0" baseline="0" dirty="0">
                <a:ln>
                  <a:noFill/>
                </a:ln>
                <a:solidFill>
                  <a:schemeClr val="tx1"/>
                </a:solidFill>
                <a:effectLst/>
                <a:latin typeface="Times New Roman" pitchFamily="18" charset="0"/>
                <a:ea typeface="HGP創英角ｺﾞｼｯｸUB" pitchFamily="50" charset="-128"/>
              </a:endParaRPr>
            </a:p>
          </p:txBody>
        </p:sp>
        <p:sp>
          <p:nvSpPr>
            <p:cNvPr id="18" name="弦 17">
              <a:extLst>
                <a:ext uri="{FF2B5EF4-FFF2-40B4-BE49-F238E27FC236}">
                  <a16:creationId xmlns:a16="http://schemas.microsoft.com/office/drawing/2014/main" id="{01EDBB8E-A9ED-41E7-88FD-6FD655DF98E7}"/>
                </a:ext>
              </a:extLst>
            </p:cNvPr>
            <p:cNvSpPr/>
            <p:nvPr/>
          </p:nvSpPr>
          <p:spPr bwMode="auto">
            <a:xfrm rot="6691180">
              <a:off x="3366991" y="2365728"/>
              <a:ext cx="957093" cy="957093"/>
            </a:xfrm>
            <a:prstGeom prst="chord">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sp>
          <p:nvSpPr>
            <p:cNvPr id="19" name="正方形/長方形 18">
              <a:extLst>
                <a:ext uri="{FF2B5EF4-FFF2-40B4-BE49-F238E27FC236}">
                  <a16:creationId xmlns:a16="http://schemas.microsoft.com/office/drawing/2014/main" id="{B5ABF842-03F7-4735-8160-C60159CE223E}"/>
                </a:ext>
              </a:extLst>
            </p:cNvPr>
            <p:cNvSpPr/>
            <p:nvPr/>
          </p:nvSpPr>
          <p:spPr bwMode="auto">
            <a:xfrm>
              <a:off x="3548844" y="2528900"/>
              <a:ext cx="540483" cy="390349"/>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Times New Roman" pitchFamily="18" charset="0"/>
                  <a:ea typeface="HGP創英角ｺﾞｼｯｸUB" pitchFamily="50" charset="-128"/>
                </a:rPr>
                <a:t>研究</a:t>
              </a:r>
              <a:endParaRPr kumimoji="1" lang="ja-JP" altLang="en-US" sz="1200" i="0" u="none" strike="noStrike" cap="none" normalizeH="0" baseline="0" dirty="0">
                <a:ln>
                  <a:noFill/>
                </a:ln>
                <a:solidFill>
                  <a:schemeClr val="tx1"/>
                </a:solidFill>
                <a:effectLst/>
                <a:latin typeface="Times New Roman" pitchFamily="18" charset="0"/>
                <a:ea typeface="HGP創英角ｺﾞｼｯｸUB" pitchFamily="50" charset="-128"/>
              </a:endParaRPr>
            </a:p>
          </p:txBody>
        </p:sp>
      </p:grpSp>
      <p:grpSp>
        <p:nvGrpSpPr>
          <p:cNvPr id="2" name="グループ化 1">
            <a:extLst>
              <a:ext uri="{FF2B5EF4-FFF2-40B4-BE49-F238E27FC236}">
                <a16:creationId xmlns:a16="http://schemas.microsoft.com/office/drawing/2014/main" id="{A2CE3449-6339-4242-AEB7-9A0A3D0E0EF0}"/>
              </a:ext>
            </a:extLst>
          </p:cNvPr>
          <p:cNvGrpSpPr/>
          <p:nvPr/>
        </p:nvGrpSpPr>
        <p:grpSpPr>
          <a:xfrm>
            <a:off x="4160912" y="1664804"/>
            <a:ext cx="831883" cy="1307233"/>
            <a:chOff x="4654062" y="1683281"/>
            <a:chExt cx="831883" cy="1307233"/>
          </a:xfrm>
        </p:grpSpPr>
        <p:grpSp>
          <p:nvGrpSpPr>
            <p:cNvPr id="13" name="グループ化 12">
              <a:extLst>
                <a:ext uri="{FF2B5EF4-FFF2-40B4-BE49-F238E27FC236}">
                  <a16:creationId xmlns:a16="http://schemas.microsoft.com/office/drawing/2014/main" id="{939FD794-0251-4502-BB90-2E0AB503648C}"/>
                </a:ext>
              </a:extLst>
            </p:cNvPr>
            <p:cNvGrpSpPr/>
            <p:nvPr/>
          </p:nvGrpSpPr>
          <p:grpSpPr>
            <a:xfrm>
              <a:off x="4654062" y="1683281"/>
              <a:ext cx="831883" cy="1307233"/>
              <a:chOff x="3366991" y="1818831"/>
              <a:chExt cx="957093" cy="1503990"/>
            </a:xfrm>
          </p:grpSpPr>
          <p:sp>
            <p:nvSpPr>
              <p:cNvPr id="14" name="楕円 13">
                <a:extLst>
                  <a:ext uri="{FF2B5EF4-FFF2-40B4-BE49-F238E27FC236}">
                    <a16:creationId xmlns:a16="http://schemas.microsoft.com/office/drawing/2014/main" id="{476F97F9-3508-41C4-AED1-9065FD17B0C2}"/>
                  </a:ext>
                </a:extLst>
              </p:cNvPr>
              <p:cNvSpPr/>
              <p:nvPr/>
            </p:nvSpPr>
            <p:spPr bwMode="auto">
              <a:xfrm>
                <a:off x="3548844" y="1818831"/>
                <a:ext cx="540060" cy="540060"/>
              </a:xfrm>
              <a:prstGeom prst="ellipse">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dirty="0">
                    <a:ln>
                      <a:noFill/>
                    </a:ln>
                    <a:solidFill>
                      <a:schemeClr val="tx1"/>
                    </a:solidFill>
                    <a:effectLst/>
                    <a:latin typeface="Times New Roman" pitchFamily="18" charset="0"/>
                    <a:ea typeface="HGP創英角ｺﾞｼｯｸUB" pitchFamily="50" charset="-128"/>
                  </a:rPr>
                  <a:t>アーク</a:t>
                </a:r>
                <a:endParaRPr kumimoji="1" lang="en-US" altLang="ja-JP" sz="1050" b="1" i="0" u="none" strike="noStrike" cap="none" normalizeH="0" baseline="0" dirty="0">
                  <a:ln>
                    <a:noFill/>
                  </a:ln>
                  <a:solidFill>
                    <a:schemeClr val="tx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altLang="ja-JP" sz="1050" b="1" dirty="0">
                    <a:latin typeface="Times New Roman" pitchFamily="18" charset="0"/>
                    <a:ea typeface="HGP創英角ｺﾞｼｯｸUB" pitchFamily="50" charset="-128"/>
                  </a:rPr>
                  <a:t>H.D</a:t>
                </a:r>
                <a:endParaRPr kumimoji="1" lang="ja-JP" altLang="en-US" sz="1050" b="1" i="0" u="none" strike="noStrike" cap="none" normalizeH="0" baseline="0" dirty="0">
                  <a:ln>
                    <a:noFill/>
                  </a:ln>
                  <a:solidFill>
                    <a:schemeClr val="tx1"/>
                  </a:solidFill>
                  <a:effectLst/>
                  <a:latin typeface="Times New Roman" pitchFamily="18" charset="0"/>
                  <a:ea typeface="HGP創英角ｺﾞｼｯｸUB" pitchFamily="50" charset="-128"/>
                </a:endParaRPr>
              </a:p>
            </p:txBody>
          </p:sp>
          <p:sp>
            <p:nvSpPr>
              <p:cNvPr id="15" name="弦 14">
                <a:extLst>
                  <a:ext uri="{FF2B5EF4-FFF2-40B4-BE49-F238E27FC236}">
                    <a16:creationId xmlns:a16="http://schemas.microsoft.com/office/drawing/2014/main" id="{4A825C5C-81F5-431E-8EB3-B911E641707D}"/>
                  </a:ext>
                </a:extLst>
              </p:cNvPr>
              <p:cNvSpPr/>
              <p:nvPr/>
            </p:nvSpPr>
            <p:spPr bwMode="auto">
              <a:xfrm rot="6691180">
                <a:off x="3366991" y="2365728"/>
                <a:ext cx="957093" cy="957093"/>
              </a:xfrm>
              <a:prstGeom prst="chord">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grpSp>
        <p:sp>
          <p:nvSpPr>
            <p:cNvPr id="37" name="正方形/長方形 36">
              <a:extLst>
                <a:ext uri="{FF2B5EF4-FFF2-40B4-BE49-F238E27FC236}">
                  <a16:creationId xmlns:a16="http://schemas.microsoft.com/office/drawing/2014/main" id="{E4C79E7A-97E4-4CB9-85D5-F53EA1BFBADF}"/>
                </a:ext>
              </a:extLst>
            </p:cNvPr>
            <p:cNvSpPr/>
            <p:nvPr/>
          </p:nvSpPr>
          <p:spPr bwMode="auto">
            <a:xfrm>
              <a:off x="4828623" y="2292197"/>
              <a:ext cx="469775" cy="339282"/>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Times New Roman" pitchFamily="18" charset="0"/>
                  <a:ea typeface="HGP創英角ｺﾞｼｯｸUB" pitchFamily="50" charset="-128"/>
                </a:rPr>
                <a:t>情報</a:t>
              </a:r>
              <a:endParaRPr kumimoji="1" lang="ja-JP" altLang="en-US" sz="1200" i="0" u="none" strike="noStrike" cap="none" normalizeH="0" baseline="0" dirty="0">
                <a:ln>
                  <a:noFill/>
                </a:ln>
                <a:solidFill>
                  <a:schemeClr val="tx1"/>
                </a:solidFill>
                <a:effectLst/>
                <a:latin typeface="Times New Roman" pitchFamily="18" charset="0"/>
                <a:ea typeface="HGP創英角ｺﾞｼｯｸUB" pitchFamily="50" charset="-128"/>
              </a:endParaRPr>
            </a:p>
          </p:txBody>
        </p:sp>
      </p:grpSp>
      <p:pic>
        <p:nvPicPr>
          <p:cNvPr id="3" name="図 2" descr="人, スーツ, 衣類, 立っている が含まれている画像&#10;&#10;自動的に生成された説明">
            <a:extLst>
              <a:ext uri="{FF2B5EF4-FFF2-40B4-BE49-F238E27FC236}">
                <a16:creationId xmlns:a16="http://schemas.microsoft.com/office/drawing/2014/main" id="{6BC2B4F6-AA93-4C28-8088-F0FC5ABD4EB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9507" t="8667" r="14635" b="1659"/>
          <a:stretch/>
        </p:blipFill>
        <p:spPr>
          <a:xfrm>
            <a:off x="1675196" y="4140335"/>
            <a:ext cx="3447728" cy="2717056"/>
          </a:xfrm>
          <a:prstGeom prst="rect">
            <a:avLst/>
          </a:prstGeom>
        </p:spPr>
      </p:pic>
      <p:sp>
        <p:nvSpPr>
          <p:cNvPr id="39" name="フローチャート: 処理 38">
            <a:extLst>
              <a:ext uri="{FF2B5EF4-FFF2-40B4-BE49-F238E27FC236}">
                <a16:creationId xmlns:a16="http://schemas.microsoft.com/office/drawing/2014/main" id="{90EFA847-A04F-46B7-A2BC-839812BB26A2}"/>
              </a:ext>
            </a:extLst>
          </p:cNvPr>
          <p:cNvSpPr/>
          <p:nvPr/>
        </p:nvSpPr>
        <p:spPr bwMode="auto">
          <a:xfrm>
            <a:off x="1826828" y="6417332"/>
            <a:ext cx="3041234" cy="440668"/>
          </a:xfrm>
          <a:prstGeom prst="flowChartProcess">
            <a:avLst/>
          </a:prstGeom>
          <a:solidFill>
            <a:schemeClr val="bg1">
              <a:lumMod val="50000"/>
              <a:alpha val="74902"/>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事務機会社の悩み・・・</a:t>
            </a:r>
          </a:p>
        </p:txBody>
      </p:sp>
      <p:sp>
        <p:nvSpPr>
          <p:cNvPr id="38" name="思考の吹き出し: 雲形 37">
            <a:extLst>
              <a:ext uri="{FF2B5EF4-FFF2-40B4-BE49-F238E27FC236}">
                <a16:creationId xmlns:a16="http://schemas.microsoft.com/office/drawing/2014/main" id="{0852B84D-C724-4BE9-98AE-CF4C825FD538}"/>
              </a:ext>
            </a:extLst>
          </p:cNvPr>
          <p:cNvSpPr/>
          <p:nvPr/>
        </p:nvSpPr>
        <p:spPr bwMode="auto">
          <a:xfrm>
            <a:off x="0" y="5086378"/>
            <a:ext cx="2036676" cy="1690260"/>
          </a:xfrm>
          <a:prstGeom prst="cloudCallout">
            <a:avLst>
              <a:gd name="adj1" fmla="val 54395"/>
              <a:gd name="adj2" fmla="val -61247"/>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　　</a:t>
            </a:r>
            <a:endParaRPr kumimoji="1" lang="en-US" altLang="ja-JP"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游ゴシック" panose="020B0400000000000000" pitchFamily="50" charset="-128"/>
                <a:ea typeface="游ゴシック" panose="020B0400000000000000" pitchFamily="50" charset="-128"/>
              </a:rPr>
              <a:t>　昔</a:t>
            </a: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複合機は</a:t>
            </a:r>
            <a:r>
              <a:rPr kumimoji="1" lang="en-US" altLang="ja-JP"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台ごとに</a:t>
            </a:r>
            <a:endParaRPr kumimoji="1" lang="en-US" altLang="ja-JP"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固定費が入るからかなり</a:t>
            </a:r>
            <a:endParaRPr kumimoji="1" lang="en-US" altLang="ja-JP"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収益を上げたんだ。</a:t>
            </a:r>
            <a:endParaRPr kumimoji="1" lang="en-US" altLang="ja-JP"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游ゴシック" panose="020B0400000000000000" pitchFamily="50" charset="-128"/>
                <a:ea typeface="游ゴシック" panose="020B0400000000000000" pitchFamily="50" charset="-128"/>
              </a:rPr>
              <a:t>しかし、</a:t>
            </a:r>
            <a:endParaRPr lang="en-US" altLang="ja-JP" sz="1200" dirty="0">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もう時代は変わった</a:t>
            </a:r>
            <a:r>
              <a:rPr kumimoji="1" lang="en-US" altLang="ja-JP"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endPar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926720" name="図 926719" descr="人, スーツ, 男性, 立っている が含まれている画像&#10;&#10;自動的に生成された説明">
            <a:extLst>
              <a:ext uri="{FF2B5EF4-FFF2-40B4-BE49-F238E27FC236}">
                <a16:creationId xmlns:a16="http://schemas.microsoft.com/office/drawing/2014/main" id="{7F78D6ED-46EF-4489-A7ED-42CA86CB7E2F}"/>
              </a:ext>
            </a:extLst>
          </p:cNvPr>
          <p:cNvPicPr>
            <a:picLocks noChangeAspect="1"/>
          </p:cNvPicPr>
          <p:nvPr/>
        </p:nvPicPr>
        <p:blipFill rotWithShape="1">
          <a:blip r:embed="rId5">
            <a:extLst>
              <a:ext uri="{28A0092B-C50C-407E-A947-70E740481C1C}">
                <a14:useLocalDpi xmlns:a14="http://schemas.microsoft.com/office/drawing/2010/main" val="0"/>
              </a:ext>
            </a:extLst>
          </a:blip>
          <a:srcRect t="20464" r="23456"/>
          <a:stretch/>
        </p:blipFill>
        <p:spPr>
          <a:xfrm flipH="1">
            <a:off x="6502040" y="4364484"/>
            <a:ext cx="3599562" cy="2493515"/>
          </a:xfrm>
          <a:prstGeom prst="rect">
            <a:avLst/>
          </a:prstGeom>
        </p:spPr>
      </p:pic>
      <p:sp>
        <p:nvSpPr>
          <p:cNvPr id="44" name="矢印: 右 43">
            <a:extLst>
              <a:ext uri="{FF2B5EF4-FFF2-40B4-BE49-F238E27FC236}">
                <a16:creationId xmlns:a16="http://schemas.microsoft.com/office/drawing/2014/main" id="{DE72D1E6-3187-48B4-A00F-219260E9FED1}"/>
              </a:ext>
            </a:extLst>
          </p:cNvPr>
          <p:cNvSpPr/>
          <p:nvPr/>
        </p:nvSpPr>
        <p:spPr bwMode="auto">
          <a:xfrm rot="19816260">
            <a:off x="2889333" y="1791551"/>
            <a:ext cx="1166791" cy="930636"/>
          </a:xfrm>
          <a:prstGeom prst="rightArrow">
            <a:avLst/>
          </a:prstGeom>
          <a:gradFill rotWithShape="0">
            <a:gsLst>
              <a:gs pos="0">
                <a:srgbClr val="FF99FF"/>
              </a:gs>
              <a:gs pos="50000">
                <a:srgbClr val="FF99FF">
                  <a:gamma/>
                  <a:tint val="12157"/>
                  <a:invGamma/>
                </a:srgbClr>
              </a:gs>
              <a:gs pos="100000">
                <a:srgbClr val="FF99FF"/>
              </a:gs>
            </a:gsLst>
            <a:lin ang="5400000" scaled="1"/>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rPr>
              <a:t>相談</a:t>
            </a:r>
          </a:p>
        </p:txBody>
      </p:sp>
      <p:sp>
        <p:nvSpPr>
          <p:cNvPr id="48" name="正方形/長方形 47">
            <a:extLst>
              <a:ext uri="{FF2B5EF4-FFF2-40B4-BE49-F238E27FC236}">
                <a16:creationId xmlns:a16="http://schemas.microsoft.com/office/drawing/2014/main" id="{3AC175FA-C3E9-48CF-BF02-4EEA2D66B629}"/>
              </a:ext>
            </a:extLst>
          </p:cNvPr>
          <p:cNvSpPr/>
          <p:nvPr/>
        </p:nvSpPr>
        <p:spPr bwMode="auto">
          <a:xfrm>
            <a:off x="6434412" y="6040256"/>
            <a:ext cx="3471588" cy="817743"/>
          </a:xfrm>
          <a:prstGeom prst="rect">
            <a:avLst/>
          </a:prstGeom>
          <a:solidFill>
            <a:srgbClr val="1ACCE4">
              <a:alpha val="74902"/>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solidFill>
                  <a:schemeClr val="bg1"/>
                </a:solidFill>
                <a:latin typeface="游ゴシック" panose="020B0400000000000000" pitchFamily="50" charset="-128"/>
                <a:ea typeface="游ゴシック" panose="020B0400000000000000" pitchFamily="50" charset="-128"/>
              </a:rPr>
              <a:t>一足早く情報を得て時代に合った商材を</a:t>
            </a:r>
            <a:endParaRPr lang="en-US" altLang="ja-JP" sz="1200" b="1" dirty="0">
              <a:solidFill>
                <a:schemeClr val="bg1"/>
              </a:solidFill>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solidFill>
                  <a:schemeClr val="bg1"/>
                </a:solidFill>
                <a:latin typeface="游ゴシック" panose="020B0400000000000000" pitchFamily="50" charset="-128"/>
                <a:ea typeface="游ゴシック" panose="020B0400000000000000" pitchFamily="50" charset="-128"/>
              </a:rPr>
              <a:t>組み込むことで販売戦略が成功！</a:t>
            </a:r>
            <a:endParaRPr lang="en-US" altLang="ja-JP" sz="1200" b="1" dirty="0">
              <a:solidFill>
                <a:schemeClr val="bg1"/>
              </a:solidFill>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solidFill>
                  <a:schemeClr val="bg1"/>
                </a:solidFill>
                <a:latin typeface="游ゴシック" panose="020B0400000000000000" pitchFamily="50" charset="-128"/>
                <a:ea typeface="游ゴシック" panose="020B0400000000000000" pitchFamily="50" charset="-128"/>
              </a:rPr>
              <a:t>最新情報を得られるし研修もしてもらえる</a:t>
            </a:r>
            <a:endParaRPr lang="en-US" altLang="ja-JP" sz="1200" b="1" dirty="0">
              <a:solidFill>
                <a:schemeClr val="bg1"/>
              </a:solidFill>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から新入社員も即戦力に！</a:t>
            </a:r>
          </a:p>
        </p:txBody>
      </p:sp>
      <p:sp>
        <p:nvSpPr>
          <p:cNvPr id="926723" name="吹き出し: 角を丸めた四角形 926722">
            <a:extLst>
              <a:ext uri="{FF2B5EF4-FFF2-40B4-BE49-F238E27FC236}">
                <a16:creationId xmlns:a16="http://schemas.microsoft.com/office/drawing/2014/main" id="{F421B78F-B43E-4D66-B6AC-415BF61BF333}"/>
              </a:ext>
            </a:extLst>
          </p:cNvPr>
          <p:cNvSpPr/>
          <p:nvPr/>
        </p:nvSpPr>
        <p:spPr bwMode="auto">
          <a:xfrm>
            <a:off x="8323962" y="3129903"/>
            <a:ext cx="1595249" cy="1190315"/>
          </a:xfrm>
          <a:prstGeom prst="wedgeRoundRectCallout">
            <a:avLst>
              <a:gd name="adj1" fmla="val -30645"/>
              <a:gd name="adj2" fmla="val 58918"/>
              <a:gd name="adj3" fmla="val 16667"/>
            </a:avLst>
          </a:prstGeom>
          <a:solidFill>
            <a:srgbClr val="FF3399"/>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200" dirty="0">
                <a:solidFill>
                  <a:schemeClr val="bg1"/>
                </a:solidFill>
                <a:latin typeface="游ゴシック" panose="020B0400000000000000" pitchFamily="50" charset="-128"/>
                <a:ea typeface="游ゴシック" panose="020B0400000000000000" pitchFamily="50" charset="-128"/>
              </a:rPr>
              <a:t>専門分野のパートナ</a:t>
            </a:r>
            <a:endParaRPr lang="en-US" altLang="ja-JP" sz="1200" dirty="0">
              <a:solidFill>
                <a:schemeClr val="bg1"/>
              </a:solidFill>
              <a:latin typeface="游ゴシック" panose="020B0400000000000000" pitchFamily="50" charset="-128"/>
              <a:ea typeface="游ゴシック" panose="020B0400000000000000" pitchFamily="50" charset="-128"/>
            </a:endParaRPr>
          </a:p>
          <a:p>
            <a:pPr algn="ctr" fontAlgn="base">
              <a:spcBef>
                <a:spcPct val="0"/>
              </a:spcBef>
              <a:spcAft>
                <a:spcPct val="0"/>
              </a:spcAft>
            </a:pPr>
            <a:r>
              <a:rPr lang="ja-JP" altLang="en-US" sz="1200" dirty="0">
                <a:solidFill>
                  <a:schemeClr val="bg1"/>
                </a:solidFill>
                <a:latin typeface="游ゴシック" panose="020B0400000000000000" pitchFamily="50" charset="-128"/>
                <a:ea typeface="游ゴシック" panose="020B0400000000000000" pitchFamily="50" charset="-128"/>
              </a:rPr>
              <a:t>ー様が集まっている</a:t>
            </a:r>
            <a:endParaRPr lang="en-US" altLang="ja-JP" sz="1200" dirty="0">
              <a:solidFill>
                <a:schemeClr val="bg1"/>
              </a:solidFill>
              <a:latin typeface="游ゴシック" panose="020B0400000000000000" pitchFamily="50" charset="-128"/>
              <a:ea typeface="游ゴシック" panose="020B0400000000000000" pitchFamily="50" charset="-128"/>
            </a:endParaRPr>
          </a:p>
          <a:p>
            <a:pPr algn="ctr" fontAlgn="base">
              <a:spcBef>
                <a:spcPct val="0"/>
              </a:spcBef>
              <a:spcAft>
                <a:spcPct val="0"/>
              </a:spcAft>
            </a:pPr>
            <a:r>
              <a:rPr lang="ja-JP" altLang="en-US" sz="1200" dirty="0">
                <a:solidFill>
                  <a:schemeClr val="bg1"/>
                </a:solidFill>
                <a:latin typeface="游ゴシック" panose="020B0400000000000000" pitchFamily="50" charset="-128"/>
                <a:ea typeface="游ゴシック" panose="020B0400000000000000" pitchFamily="50" charset="-128"/>
              </a:rPr>
              <a:t>から情報もあり新しい</a:t>
            </a:r>
            <a:endParaRPr lang="en-US" altLang="ja-JP" sz="1200" dirty="0">
              <a:solidFill>
                <a:schemeClr val="bg1"/>
              </a:solidFill>
              <a:latin typeface="游ゴシック" panose="020B0400000000000000" pitchFamily="50" charset="-128"/>
              <a:ea typeface="游ゴシック" panose="020B0400000000000000" pitchFamily="50" charset="-128"/>
            </a:endParaRPr>
          </a:p>
          <a:p>
            <a:pPr algn="ctr" fontAlgn="base">
              <a:spcBef>
                <a:spcPct val="0"/>
              </a:spcBef>
              <a:spcAft>
                <a:spcPct val="0"/>
              </a:spcAft>
            </a:pPr>
            <a:r>
              <a:rPr lang="ja-JP" altLang="en-US" sz="1200" dirty="0">
                <a:solidFill>
                  <a:schemeClr val="bg1"/>
                </a:solidFill>
                <a:latin typeface="游ゴシック" panose="020B0400000000000000" pitchFamily="50" charset="-128"/>
                <a:ea typeface="游ゴシック" panose="020B0400000000000000" pitchFamily="50" charset="-128"/>
              </a:rPr>
              <a:t>事業を確立させるまで</a:t>
            </a:r>
            <a:endParaRPr lang="en-US" altLang="ja-JP" sz="1200" dirty="0">
              <a:solidFill>
                <a:schemeClr val="bg1"/>
              </a:solidFill>
              <a:latin typeface="游ゴシック" panose="020B0400000000000000" pitchFamily="50" charset="-128"/>
              <a:ea typeface="游ゴシック" panose="020B0400000000000000" pitchFamily="50" charset="-128"/>
            </a:endParaRPr>
          </a:p>
          <a:p>
            <a:pPr algn="ctr" fontAlgn="base">
              <a:spcBef>
                <a:spcPct val="0"/>
              </a:spcBef>
              <a:spcAft>
                <a:spcPct val="0"/>
              </a:spcAft>
            </a:pPr>
            <a:r>
              <a:rPr lang="ja-JP" altLang="en-US" sz="1200" dirty="0">
                <a:solidFill>
                  <a:schemeClr val="bg1"/>
                </a:solidFill>
                <a:latin typeface="游ゴシック" panose="020B0400000000000000" pitchFamily="50" charset="-128"/>
                <a:ea typeface="游ゴシック" panose="020B0400000000000000" pitchFamily="50" charset="-128"/>
              </a:rPr>
              <a:t>が早かったです！</a:t>
            </a:r>
          </a:p>
        </p:txBody>
      </p:sp>
      <p:sp>
        <p:nvSpPr>
          <p:cNvPr id="51" name="吹き出し: 角を丸めた四角形 50">
            <a:extLst>
              <a:ext uri="{FF2B5EF4-FFF2-40B4-BE49-F238E27FC236}">
                <a16:creationId xmlns:a16="http://schemas.microsoft.com/office/drawing/2014/main" id="{448CB7E6-E687-4227-AC57-BCD4E719FBA1}"/>
              </a:ext>
            </a:extLst>
          </p:cNvPr>
          <p:cNvSpPr/>
          <p:nvPr/>
        </p:nvSpPr>
        <p:spPr bwMode="auto">
          <a:xfrm>
            <a:off x="4953000" y="4844320"/>
            <a:ext cx="1692187" cy="1825040"/>
          </a:xfrm>
          <a:prstGeom prst="wedgeRoundRectCallout">
            <a:avLst>
              <a:gd name="adj1" fmla="val 83009"/>
              <a:gd name="adj2" fmla="val -49101"/>
              <a:gd name="adj3" fmla="val 16667"/>
            </a:avLst>
          </a:prstGeom>
          <a:solidFill>
            <a:srgbClr val="FF3399"/>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200" dirty="0">
                <a:solidFill>
                  <a:schemeClr val="bg1"/>
                </a:solidFill>
                <a:latin typeface="游ゴシック" panose="020B0400000000000000" pitchFamily="50" charset="-128"/>
                <a:ea typeface="游ゴシック" panose="020B0400000000000000" pitchFamily="50" charset="-128"/>
              </a:rPr>
              <a:t>機材だけじゃなく</a:t>
            </a:r>
            <a:endParaRPr lang="en-US" altLang="ja-JP" sz="1200" dirty="0">
              <a:solidFill>
                <a:schemeClr val="bg1"/>
              </a:solidFill>
              <a:latin typeface="游ゴシック" panose="020B0400000000000000" pitchFamily="50" charset="-128"/>
              <a:ea typeface="游ゴシック" panose="020B0400000000000000" pitchFamily="50" charset="-128"/>
            </a:endParaRPr>
          </a:p>
          <a:p>
            <a:pPr algn="ctr" fontAlgn="base">
              <a:spcBef>
                <a:spcPct val="0"/>
              </a:spcBef>
              <a:spcAft>
                <a:spcPct val="0"/>
              </a:spcAft>
            </a:pPr>
            <a:r>
              <a:rPr lang="ja-JP" altLang="en-US" sz="1200" dirty="0">
                <a:solidFill>
                  <a:schemeClr val="bg1"/>
                </a:solidFill>
                <a:latin typeface="游ゴシック" panose="020B0400000000000000" pitchFamily="50" charset="-128"/>
                <a:ea typeface="游ゴシック" panose="020B0400000000000000" pitchFamily="50" charset="-128"/>
              </a:rPr>
              <a:t>ネットのプロフェッシ</a:t>
            </a:r>
            <a:endParaRPr lang="en-US" altLang="ja-JP" sz="1200" dirty="0">
              <a:solidFill>
                <a:schemeClr val="bg1"/>
              </a:solidFill>
              <a:latin typeface="游ゴシック" panose="020B0400000000000000" pitchFamily="50" charset="-128"/>
              <a:ea typeface="游ゴシック" panose="020B0400000000000000" pitchFamily="50" charset="-128"/>
            </a:endParaRPr>
          </a:p>
          <a:p>
            <a:pPr algn="ctr" fontAlgn="base">
              <a:spcBef>
                <a:spcPct val="0"/>
              </a:spcBef>
              <a:spcAft>
                <a:spcPct val="0"/>
              </a:spcAft>
            </a:pPr>
            <a:r>
              <a:rPr lang="ja-JP" altLang="en-US" sz="1200" dirty="0">
                <a:solidFill>
                  <a:schemeClr val="bg1"/>
                </a:solidFill>
                <a:latin typeface="游ゴシック" panose="020B0400000000000000" pitchFamily="50" charset="-128"/>
                <a:ea typeface="游ゴシック" panose="020B0400000000000000" pitchFamily="50" charset="-128"/>
              </a:rPr>
              <a:t>ョナルとなったことで</a:t>
            </a:r>
            <a:endParaRPr lang="en-US" altLang="ja-JP" sz="1200" dirty="0">
              <a:solidFill>
                <a:schemeClr val="bg1"/>
              </a:solidFill>
              <a:latin typeface="游ゴシック" panose="020B0400000000000000" pitchFamily="50" charset="-128"/>
              <a:ea typeface="游ゴシック" panose="020B0400000000000000" pitchFamily="50" charset="-128"/>
            </a:endParaRPr>
          </a:p>
          <a:p>
            <a:pPr algn="ctr" fontAlgn="base">
              <a:spcBef>
                <a:spcPct val="0"/>
              </a:spcBef>
              <a:spcAft>
                <a:spcPct val="0"/>
              </a:spcAft>
            </a:pPr>
            <a:r>
              <a:rPr lang="ja-JP" altLang="en-US" sz="1200" dirty="0">
                <a:solidFill>
                  <a:schemeClr val="bg1"/>
                </a:solidFill>
                <a:latin typeface="游ゴシック" panose="020B0400000000000000" pitchFamily="50" charset="-128"/>
                <a:ea typeface="游ゴシック" panose="020B0400000000000000" pitchFamily="50" charset="-128"/>
              </a:rPr>
              <a:t>収益がアップ！</a:t>
            </a:r>
            <a:endParaRPr lang="en-US" altLang="ja-JP" sz="1200" dirty="0">
              <a:solidFill>
                <a:schemeClr val="bg1"/>
              </a:solidFill>
              <a:latin typeface="游ゴシック" panose="020B0400000000000000" pitchFamily="50" charset="-128"/>
              <a:ea typeface="游ゴシック" panose="020B0400000000000000" pitchFamily="50" charset="-128"/>
            </a:endParaRPr>
          </a:p>
          <a:p>
            <a:pPr algn="ctr" fontAlgn="base">
              <a:spcBef>
                <a:spcPct val="0"/>
              </a:spcBef>
              <a:spcAft>
                <a:spcPct val="0"/>
              </a:spcAft>
            </a:pPr>
            <a:r>
              <a:rPr lang="ja-JP" altLang="en-US" sz="1200" dirty="0">
                <a:solidFill>
                  <a:schemeClr val="bg1"/>
                </a:solidFill>
                <a:latin typeface="游ゴシック" panose="020B0400000000000000" pitchFamily="50" charset="-128"/>
                <a:ea typeface="游ゴシック" panose="020B0400000000000000" pitchFamily="50" charset="-128"/>
              </a:rPr>
              <a:t>さらに</a:t>
            </a:r>
            <a:endParaRPr lang="en-US" altLang="ja-JP" sz="1200" dirty="0">
              <a:solidFill>
                <a:schemeClr val="bg1"/>
              </a:solidFill>
              <a:latin typeface="游ゴシック" panose="020B0400000000000000" pitchFamily="50" charset="-128"/>
              <a:ea typeface="游ゴシック" panose="020B0400000000000000" pitchFamily="50" charset="-128"/>
            </a:endParaRPr>
          </a:p>
          <a:p>
            <a:pPr algn="ctr" fontAlgn="base">
              <a:spcBef>
                <a:spcPct val="0"/>
              </a:spcBef>
              <a:spcAft>
                <a:spcPct val="0"/>
              </a:spcAft>
            </a:pPr>
            <a:r>
              <a:rPr lang="ja-JP" altLang="en-US" sz="1200" dirty="0">
                <a:solidFill>
                  <a:schemeClr val="bg1"/>
                </a:solidFill>
                <a:latin typeface="游ゴシック" panose="020B0400000000000000" pitchFamily="50" charset="-128"/>
                <a:ea typeface="游ゴシック" panose="020B0400000000000000" pitchFamily="50" charset="-128"/>
              </a:rPr>
              <a:t>顧客満足度が上がって</a:t>
            </a:r>
            <a:endParaRPr lang="en-US" altLang="ja-JP" sz="1200" dirty="0">
              <a:solidFill>
                <a:schemeClr val="bg1"/>
              </a:solidFill>
              <a:latin typeface="游ゴシック" panose="020B0400000000000000" pitchFamily="50" charset="-128"/>
              <a:ea typeface="游ゴシック" panose="020B0400000000000000" pitchFamily="50" charset="-128"/>
            </a:endParaRPr>
          </a:p>
          <a:p>
            <a:pPr algn="ctr" fontAlgn="base">
              <a:spcBef>
                <a:spcPct val="0"/>
              </a:spcBef>
              <a:spcAft>
                <a:spcPct val="0"/>
              </a:spcAft>
            </a:pPr>
            <a:r>
              <a:rPr lang="ja-JP" altLang="en-US" sz="1200" dirty="0">
                <a:solidFill>
                  <a:schemeClr val="bg1"/>
                </a:solidFill>
                <a:latin typeface="游ゴシック" panose="020B0400000000000000" pitchFamily="50" charset="-128"/>
                <a:ea typeface="游ゴシック" panose="020B0400000000000000" pitchFamily="50" charset="-128"/>
              </a:rPr>
              <a:t>お客様を紹介して頂け</a:t>
            </a:r>
            <a:endParaRPr lang="en-US" altLang="ja-JP" sz="1200" dirty="0">
              <a:solidFill>
                <a:schemeClr val="bg1"/>
              </a:solidFill>
              <a:latin typeface="游ゴシック" panose="020B0400000000000000" pitchFamily="50" charset="-128"/>
              <a:ea typeface="游ゴシック" panose="020B0400000000000000" pitchFamily="50" charset="-128"/>
            </a:endParaRPr>
          </a:p>
          <a:p>
            <a:pPr algn="ctr" fontAlgn="base">
              <a:spcBef>
                <a:spcPct val="0"/>
              </a:spcBef>
              <a:spcAft>
                <a:spcPct val="0"/>
              </a:spcAft>
            </a:pPr>
            <a:r>
              <a:rPr lang="ja-JP" altLang="en-US" sz="1200" dirty="0">
                <a:solidFill>
                  <a:schemeClr val="bg1"/>
                </a:solidFill>
                <a:latin typeface="游ゴシック" panose="020B0400000000000000" pitchFamily="50" charset="-128"/>
                <a:ea typeface="游ゴシック" panose="020B0400000000000000" pitchFamily="50" charset="-128"/>
              </a:rPr>
              <a:t>るようになりました！</a:t>
            </a:r>
            <a:endParaRPr lang="en-US" altLang="ja-JP" sz="1200" dirty="0">
              <a:solidFill>
                <a:schemeClr val="bg1"/>
              </a:solidFill>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E0FE9D9A-97EB-4772-8315-C9B6E1DDB6B2}"/>
              </a:ext>
            </a:extLst>
          </p:cNvPr>
          <p:cNvSpPr txBox="1"/>
          <p:nvPr/>
        </p:nvSpPr>
        <p:spPr>
          <a:xfrm>
            <a:off x="5136306" y="935432"/>
            <a:ext cx="1220850" cy="369332"/>
          </a:xfrm>
          <a:prstGeom prst="rect">
            <a:avLst/>
          </a:prstGeom>
          <a:noFill/>
        </p:spPr>
        <p:txBody>
          <a:bodyPr wrap="square" rtlCol="0">
            <a:spAutoFit/>
          </a:bodyPr>
          <a:lstStyle/>
          <a:p>
            <a:r>
              <a:rPr kumimoji="1" lang="ja-JP" altLang="en-US" dirty="0">
                <a:solidFill>
                  <a:schemeClr val="accent2">
                    <a:lumMod val="75000"/>
                  </a:schemeClr>
                </a:solidFill>
              </a:rPr>
              <a:t>ノアの箱舟</a:t>
            </a:r>
          </a:p>
        </p:txBody>
      </p:sp>
      <p:grpSp>
        <p:nvGrpSpPr>
          <p:cNvPr id="8" name="グループ化 7">
            <a:extLst>
              <a:ext uri="{FF2B5EF4-FFF2-40B4-BE49-F238E27FC236}">
                <a16:creationId xmlns:a16="http://schemas.microsoft.com/office/drawing/2014/main" id="{6CA070F2-BB0A-4161-BEE8-55EA484DB843}"/>
              </a:ext>
            </a:extLst>
          </p:cNvPr>
          <p:cNvGrpSpPr/>
          <p:nvPr/>
        </p:nvGrpSpPr>
        <p:grpSpPr>
          <a:xfrm>
            <a:off x="7021831" y="1645199"/>
            <a:ext cx="831883" cy="1305872"/>
            <a:chOff x="7012670" y="1628191"/>
            <a:chExt cx="831883" cy="1305872"/>
          </a:xfrm>
        </p:grpSpPr>
        <p:grpSp>
          <p:nvGrpSpPr>
            <p:cNvPr id="35" name="グループ化 34">
              <a:extLst>
                <a:ext uri="{FF2B5EF4-FFF2-40B4-BE49-F238E27FC236}">
                  <a16:creationId xmlns:a16="http://schemas.microsoft.com/office/drawing/2014/main" id="{C5589333-5249-4726-A539-C38B7FDCC884}"/>
                </a:ext>
              </a:extLst>
            </p:cNvPr>
            <p:cNvGrpSpPr/>
            <p:nvPr/>
          </p:nvGrpSpPr>
          <p:grpSpPr>
            <a:xfrm>
              <a:off x="7012670" y="1628191"/>
              <a:ext cx="831883" cy="1305872"/>
              <a:chOff x="3366991" y="1820397"/>
              <a:chExt cx="957093" cy="1502424"/>
            </a:xfrm>
          </p:grpSpPr>
          <p:sp>
            <p:nvSpPr>
              <p:cNvPr id="36" name="楕円 35">
                <a:extLst>
                  <a:ext uri="{FF2B5EF4-FFF2-40B4-BE49-F238E27FC236}">
                    <a16:creationId xmlns:a16="http://schemas.microsoft.com/office/drawing/2014/main" id="{8496EF0C-57B7-4185-9D90-C06962D86D9E}"/>
                  </a:ext>
                </a:extLst>
              </p:cNvPr>
              <p:cNvSpPr/>
              <p:nvPr/>
            </p:nvSpPr>
            <p:spPr bwMode="auto">
              <a:xfrm>
                <a:off x="3565692" y="1820397"/>
                <a:ext cx="540060" cy="540060"/>
              </a:xfrm>
              <a:prstGeom prst="ellipse">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050" b="1" dirty="0">
                    <a:latin typeface="Times New Roman" pitchFamily="18" charset="0"/>
                    <a:ea typeface="HGP創英角ｺﾞｼｯｸUB" pitchFamily="50" charset="-128"/>
                  </a:rPr>
                  <a:t>アーク</a:t>
                </a:r>
                <a:endParaRPr lang="en-US" altLang="ja-JP" sz="1050" b="1" dirty="0">
                  <a:latin typeface="Times New Roman" pitchFamily="18" charset="0"/>
                  <a:ea typeface="HGP創英角ｺﾞｼｯｸUB" pitchFamily="50" charset="-128"/>
                </a:endParaRPr>
              </a:p>
              <a:p>
                <a:pPr algn="ctr" fontAlgn="base">
                  <a:spcBef>
                    <a:spcPct val="0"/>
                  </a:spcBef>
                  <a:spcAft>
                    <a:spcPct val="0"/>
                  </a:spcAft>
                </a:pPr>
                <a:r>
                  <a:rPr lang="en-US" altLang="ja-JP" sz="1050" b="1" dirty="0">
                    <a:latin typeface="Times New Roman" pitchFamily="18" charset="0"/>
                    <a:ea typeface="HGP創英角ｺﾞｼｯｸUB" pitchFamily="50" charset="-128"/>
                  </a:rPr>
                  <a:t>H.D</a:t>
                </a:r>
                <a:endParaRPr lang="ja-JP" altLang="en-US" sz="1050" b="1" dirty="0">
                  <a:latin typeface="Times New Roman" pitchFamily="18" charset="0"/>
                  <a:ea typeface="HGP創英角ｺﾞｼｯｸUB" pitchFamily="50" charset="-128"/>
                </a:endParaRPr>
              </a:p>
            </p:txBody>
          </p:sp>
          <p:sp>
            <p:nvSpPr>
              <p:cNvPr id="42" name="弦 41">
                <a:extLst>
                  <a:ext uri="{FF2B5EF4-FFF2-40B4-BE49-F238E27FC236}">
                    <a16:creationId xmlns:a16="http://schemas.microsoft.com/office/drawing/2014/main" id="{2BD158AF-BBC4-4466-8DFF-10C4F9DA25F8}"/>
                  </a:ext>
                </a:extLst>
              </p:cNvPr>
              <p:cNvSpPr/>
              <p:nvPr/>
            </p:nvSpPr>
            <p:spPr bwMode="auto">
              <a:xfrm rot="6691180">
                <a:off x="3366991" y="2365728"/>
                <a:ext cx="957093" cy="957093"/>
              </a:xfrm>
              <a:prstGeom prst="chord">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grpSp>
        <p:sp>
          <p:nvSpPr>
            <p:cNvPr id="55" name="正方形/長方形 54">
              <a:extLst>
                <a:ext uri="{FF2B5EF4-FFF2-40B4-BE49-F238E27FC236}">
                  <a16:creationId xmlns:a16="http://schemas.microsoft.com/office/drawing/2014/main" id="{88DDD49E-7D01-4364-A6B5-AC74946B9704}"/>
                </a:ext>
              </a:extLst>
            </p:cNvPr>
            <p:cNvSpPr/>
            <p:nvPr/>
          </p:nvSpPr>
          <p:spPr bwMode="auto">
            <a:xfrm>
              <a:off x="7202072" y="2272589"/>
              <a:ext cx="469775" cy="339282"/>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Times New Roman" pitchFamily="18" charset="0"/>
                  <a:ea typeface="HGP創英角ｺﾞｼｯｸUB" pitchFamily="50" charset="-128"/>
                </a:rPr>
                <a:t>商材</a:t>
              </a:r>
              <a:r>
                <a:rPr lang="en-US" altLang="ja-JP" sz="1200" b="1" dirty="0">
                  <a:latin typeface="Times New Roman" pitchFamily="18" charset="0"/>
                  <a:ea typeface="HGP創英角ｺﾞｼｯｸUB" pitchFamily="50" charset="-128"/>
                </a:rPr>
                <a:t>C</a:t>
              </a:r>
            </a:p>
          </p:txBody>
        </p:sp>
      </p:grpSp>
      <p:grpSp>
        <p:nvGrpSpPr>
          <p:cNvPr id="6" name="グループ化 5">
            <a:extLst>
              <a:ext uri="{FF2B5EF4-FFF2-40B4-BE49-F238E27FC236}">
                <a16:creationId xmlns:a16="http://schemas.microsoft.com/office/drawing/2014/main" id="{B32ED4E4-E884-405B-BD71-170FC2056CE1}"/>
              </a:ext>
            </a:extLst>
          </p:cNvPr>
          <p:cNvGrpSpPr/>
          <p:nvPr/>
        </p:nvGrpSpPr>
        <p:grpSpPr>
          <a:xfrm>
            <a:off x="6537613" y="1653596"/>
            <a:ext cx="831883" cy="1305872"/>
            <a:chOff x="6537613" y="1626711"/>
            <a:chExt cx="831883" cy="1305872"/>
          </a:xfrm>
        </p:grpSpPr>
        <p:grpSp>
          <p:nvGrpSpPr>
            <p:cNvPr id="49" name="グループ化 48">
              <a:extLst>
                <a:ext uri="{FF2B5EF4-FFF2-40B4-BE49-F238E27FC236}">
                  <a16:creationId xmlns:a16="http://schemas.microsoft.com/office/drawing/2014/main" id="{DCF361E9-FA59-40AD-94BA-046E0815F983}"/>
                </a:ext>
              </a:extLst>
            </p:cNvPr>
            <p:cNvGrpSpPr/>
            <p:nvPr/>
          </p:nvGrpSpPr>
          <p:grpSpPr>
            <a:xfrm>
              <a:off x="6537613" y="1626711"/>
              <a:ext cx="831883" cy="1305872"/>
              <a:chOff x="3366991" y="1820397"/>
              <a:chExt cx="957093" cy="1502424"/>
            </a:xfrm>
          </p:grpSpPr>
          <p:sp>
            <p:nvSpPr>
              <p:cNvPr id="50" name="楕円 49">
                <a:extLst>
                  <a:ext uri="{FF2B5EF4-FFF2-40B4-BE49-F238E27FC236}">
                    <a16:creationId xmlns:a16="http://schemas.microsoft.com/office/drawing/2014/main" id="{7B0D18A5-8944-49D0-AC4D-B2F78619A299}"/>
                  </a:ext>
                </a:extLst>
              </p:cNvPr>
              <p:cNvSpPr/>
              <p:nvPr/>
            </p:nvSpPr>
            <p:spPr bwMode="auto">
              <a:xfrm>
                <a:off x="3565692" y="1820397"/>
                <a:ext cx="540060" cy="540060"/>
              </a:xfrm>
              <a:prstGeom prst="ellipse">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050" b="1" dirty="0">
                    <a:latin typeface="Times New Roman" pitchFamily="18" charset="0"/>
                    <a:ea typeface="HGP創英角ｺﾞｼｯｸUB" pitchFamily="50" charset="-128"/>
                  </a:rPr>
                  <a:t>アーク</a:t>
                </a:r>
                <a:endParaRPr lang="en-US" altLang="ja-JP" sz="1050" b="1" dirty="0">
                  <a:latin typeface="Times New Roman" pitchFamily="18" charset="0"/>
                  <a:ea typeface="HGP創英角ｺﾞｼｯｸUB" pitchFamily="50" charset="-128"/>
                </a:endParaRPr>
              </a:p>
              <a:p>
                <a:pPr algn="ctr" fontAlgn="base">
                  <a:spcBef>
                    <a:spcPct val="0"/>
                  </a:spcBef>
                  <a:spcAft>
                    <a:spcPct val="0"/>
                  </a:spcAft>
                </a:pPr>
                <a:r>
                  <a:rPr lang="en-US" altLang="ja-JP" sz="1050" b="1" dirty="0">
                    <a:latin typeface="Times New Roman" pitchFamily="18" charset="0"/>
                    <a:ea typeface="HGP創英角ｺﾞｼｯｸUB" pitchFamily="50" charset="-128"/>
                  </a:rPr>
                  <a:t>H.D</a:t>
                </a:r>
                <a:endParaRPr lang="ja-JP" altLang="en-US" sz="1050" b="1" dirty="0">
                  <a:latin typeface="Times New Roman" pitchFamily="18" charset="0"/>
                  <a:ea typeface="HGP創英角ｺﾞｼｯｸUB" pitchFamily="50" charset="-128"/>
                </a:endParaRPr>
              </a:p>
            </p:txBody>
          </p:sp>
          <p:sp>
            <p:nvSpPr>
              <p:cNvPr id="52" name="弦 51">
                <a:extLst>
                  <a:ext uri="{FF2B5EF4-FFF2-40B4-BE49-F238E27FC236}">
                    <a16:creationId xmlns:a16="http://schemas.microsoft.com/office/drawing/2014/main" id="{DC4C5B49-2D34-42BC-AD3F-A7EA30CD09B8}"/>
                  </a:ext>
                </a:extLst>
              </p:cNvPr>
              <p:cNvSpPr/>
              <p:nvPr/>
            </p:nvSpPr>
            <p:spPr bwMode="auto">
              <a:xfrm rot="6691180">
                <a:off x="3366991" y="2365728"/>
                <a:ext cx="957093" cy="957093"/>
              </a:xfrm>
              <a:prstGeom prst="chord">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grpSp>
        <p:sp>
          <p:nvSpPr>
            <p:cNvPr id="54" name="正方形/長方形 53">
              <a:extLst>
                <a:ext uri="{FF2B5EF4-FFF2-40B4-BE49-F238E27FC236}">
                  <a16:creationId xmlns:a16="http://schemas.microsoft.com/office/drawing/2014/main" id="{511E9181-01D4-49C7-8995-BDE4F06B8EC2}"/>
                </a:ext>
              </a:extLst>
            </p:cNvPr>
            <p:cNvSpPr/>
            <p:nvPr/>
          </p:nvSpPr>
          <p:spPr bwMode="auto">
            <a:xfrm>
              <a:off x="6741659" y="2273720"/>
              <a:ext cx="469775" cy="339282"/>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Times New Roman" pitchFamily="18" charset="0"/>
                  <a:ea typeface="HGP創英角ｺﾞｼｯｸUB" pitchFamily="50" charset="-128"/>
                </a:rPr>
                <a:t>商材</a:t>
              </a:r>
              <a:r>
                <a:rPr lang="en-US" altLang="ja-JP" sz="1200" b="1" dirty="0">
                  <a:latin typeface="Times New Roman" pitchFamily="18" charset="0"/>
                  <a:ea typeface="HGP創英角ｺﾞｼｯｸUB" pitchFamily="50" charset="-128"/>
                </a:rPr>
                <a:t>B</a:t>
              </a:r>
            </a:p>
          </p:txBody>
        </p:sp>
      </p:grpSp>
      <p:grpSp>
        <p:nvGrpSpPr>
          <p:cNvPr id="20" name="グループ化 19">
            <a:extLst>
              <a:ext uri="{FF2B5EF4-FFF2-40B4-BE49-F238E27FC236}">
                <a16:creationId xmlns:a16="http://schemas.microsoft.com/office/drawing/2014/main" id="{2D202873-CECE-4AC4-97A0-9E76FFF53412}"/>
              </a:ext>
            </a:extLst>
          </p:cNvPr>
          <p:cNvGrpSpPr/>
          <p:nvPr/>
        </p:nvGrpSpPr>
        <p:grpSpPr>
          <a:xfrm>
            <a:off x="6050966" y="1664804"/>
            <a:ext cx="831883" cy="1305872"/>
            <a:chOff x="3366991" y="1820397"/>
            <a:chExt cx="957093" cy="1502424"/>
          </a:xfrm>
        </p:grpSpPr>
        <p:sp>
          <p:nvSpPr>
            <p:cNvPr id="21" name="楕円 20">
              <a:extLst>
                <a:ext uri="{FF2B5EF4-FFF2-40B4-BE49-F238E27FC236}">
                  <a16:creationId xmlns:a16="http://schemas.microsoft.com/office/drawing/2014/main" id="{3FC87087-C432-41BC-938A-6591338EDE34}"/>
                </a:ext>
              </a:extLst>
            </p:cNvPr>
            <p:cNvSpPr/>
            <p:nvPr/>
          </p:nvSpPr>
          <p:spPr bwMode="auto">
            <a:xfrm>
              <a:off x="3565692" y="1820397"/>
              <a:ext cx="540060" cy="540060"/>
            </a:xfrm>
            <a:prstGeom prst="ellipse">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050" b="1" dirty="0">
                  <a:latin typeface="Times New Roman" pitchFamily="18" charset="0"/>
                  <a:ea typeface="HGP創英角ｺﾞｼｯｸUB" pitchFamily="50" charset="-128"/>
                </a:rPr>
                <a:t>アーク</a:t>
              </a:r>
              <a:endParaRPr lang="en-US" altLang="ja-JP" sz="1050" b="1" dirty="0">
                <a:latin typeface="Times New Roman" pitchFamily="18" charset="0"/>
                <a:ea typeface="HGP創英角ｺﾞｼｯｸUB" pitchFamily="50" charset="-128"/>
              </a:endParaRPr>
            </a:p>
            <a:p>
              <a:pPr algn="ctr" fontAlgn="base">
                <a:spcBef>
                  <a:spcPct val="0"/>
                </a:spcBef>
                <a:spcAft>
                  <a:spcPct val="0"/>
                </a:spcAft>
              </a:pPr>
              <a:r>
                <a:rPr lang="en-US" altLang="ja-JP" sz="1050" b="1" dirty="0">
                  <a:latin typeface="Times New Roman" pitchFamily="18" charset="0"/>
                  <a:ea typeface="HGP創英角ｺﾞｼｯｸUB" pitchFamily="50" charset="-128"/>
                </a:rPr>
                <a:t>H.D</a:t>
              </a:r>
              <a:endParaRPr lang="ja-JP" altLang="en-US" sz="1050" b="1" dirty="0">
                <a:latin typeface="Times New Roman" pitchFamily="18" charset="0"/>
                <a:ea typeface="HGP創英角ｺﾞｼｯｸUB" pitchFamily="50" charset="-128"/>
              </a:endParaRPr>
            </a:p>
          </p:txBody>
        </p:sp>
        <p:sp>
          <p:nvSpPr>
            <p:cNvPr id="22" name="弦 21">
              <a:extLst>
                <a:ext uri="{FF2B5EF4-FFF2-40B4-BE49-F238E27FC236}">
                  <a16:creationId xmlns:a16="http://schemas.microsoft.com/office/drawing/2014/main" id="{129F23D1-3CBB-4412-8E2D-AEBC89956773}"/>
                </a:ext>
              </a:extLst>
            </p:cNvPr>
            <p:cNvSpPr/>
            <p:nvPr/>
          </p:nvSpPr>
          <p:spPr bwMode="auto">
            <a:xfrm rot="6691180">
              <a:off x="3366991" y="2365728"/>
              <a:ext cx="957093" cy="957093"/>
            </a:xfrm>
            <a:prstGeom prst="chord">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sp>
          <p:nvSpPr>
            <p:cNvPr id="23" name="正方形/長方形 22">
              <a:extLst>
                <a:ext uri="{FF2B5EF4-FFF2-40B4-BE49-F238E27FC236}">
                  <a16:creationId xmlns:a16="http://schemas.microsoft.com/office/drawing/2014/main" id="{0E16BDD4-411D-44A5-AFFD-7D8BE7F3149F}"/>
                </a:ext>
              </a:extLst>
            </p:cNvPr>
            <p:cNvSpPr/>
            <p:nvPr/>
          </p:nvSpPr>
          <p:spPr bwMode="auto">
            <a:xfrm>
              <a:off x="3548844" y="2528900"/>
              <a:ext cx="540483" cy="390349"/>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Times New Roman" pitchFamily="18" charset="0"/>
                  <a:ea typeface="HGP創英角ｺﾞｼｯｸUB" pitchFamily="50" charset="-128"/>
                </a:rPr>
                <a:t>商材</a:t>
              </a:r>
              <a:r>
                <a:rPr lang="en-US" altLang="ja-JP" sz="1200" b="1" dirty="0">
                  <a:latin typeface="Times New Roman" pitchFamily="18" charset="0"/>
                  <a:ea typeface="HGP創英角ｺﾞｼｯｸUB" pitchFamily="50" charset="-128"/>
                </a:rPr>
                <a:t>A</a:t>
              </a:r>
            </a:p>
          </p:txBody>
        </p:sp>
      </p:grpSp>
      <p:sp>
        <p:nvSpPr>
          <p:cNvPr id="46" name="矢印: 右 45">
            <a:extLst>
              <a:ext uri="{FF2B5EF4-FFF2-40B4-BE49-F238E27FC236}">
                <a16:creationId xmlns:a16="http://schemas.microsoft.com/office/drawing/2014/main" id="{23DAA111-2DD3-4327-9323-008FED110E4E}"/>
              </a:ext>
            </a:extLst>
          </p:cNvPr>
          <p:cNvSpPr/>
          <p:nvPr/>
        </p:nvSpPr>
        <p:spPr bwMode="auto">
          <a:xfrm rot="2986546">
            <a:off x="6316526" y="2576524"/>
            <a:ext cx="1873692" cy="1904931"/>
          </a:xfrm>
          <a:prstGeom prst="rightArrow">
            <a:avLst/>
          </a:prstGeom>
          <a:gradFill rotWithShape="0">
            <a:gsLst>
              <a:gs pos="0">
                <a:srgbClr val="FF99FF"/>
              </a:gs>
              <a:gs pos="50000">
                <a:srgbClr val="FF99FF">
                  <a:gamma/>
                  <a:tint val="12157"/>
                  <a:invGamma/>
                </a:srgbClr>
              </a:gs>
              <a:gs pos="100000">
                <a:srgbClr val="FF99FF"/>
              </a:gs>
            </a:gsLst>
            <a:lin ang="5400000" scaled="1"/>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latin typeface="Times New Roman" pitchFamily="18" charset="0"/>
                <a:ea typeface="HGP創英角ｺﾞｼｯｸUB" pitchFamily="50" charset="-128"/>
              </a:rPr>
              <a:t>解決　　　</a:t>
            </a:r>
            <a:endParaRPr lang="en-US" altLang="ja-JP" sz="1200" b="1" dirty="0">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latin typeface="Times New Roman" pitchFamily="18" charset="0"/>
                <a:ea typeface="HGP創英角ｺﾞｼｯｸUB" pitchFamily="50" charset="-128"/>
              </a:rPr>
              <a:t> ・</a:t>
            </a:r>
            <a:r>
              <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rPr>
              <a:t>商材</a:t>
            </a:r>
            <a:r>
              <a:rPr kumimoji="1" lang="en-US" altLang="ja-JP" sz="1200" b="1" i="0" u="none" strike="noStrike" cap="none" normalizeH="0" baseline="0" dirty="0">
                <a:ln>
                  <a:noFill/>
                </a:ln>
                <a:solidFill>
                  <a:schemeClr val="tx1"/>
                </a:solidFill>
                <a:effectLst/>
                <a:latin typeface="Times New Roman" pitchFamily="18" charset="0"/>
                <a:ea typeface="HGP創英角ｺﾞｼｯｸUB" pitchFamily="50" charset="-128"/>
              </a:rPr>
              <a:t>A</a:t>
            </a:r>
            <a:r>
              <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rPr>
              <a:t>　　　　</a:t>
            </a:r>
            <a:endParaRPr kumimoji="1" lang="en-US" altLang="ja-JP" sz="1200" b="1" i="0" u="none" strike="noStrike" cap="none" normalizeH="0" baseline="0" dirty="0">
              <a:ln>
                <a:noFill/>
              </a:ln>
              <a:solidFill>
                <a:schemeClr val="tx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latin typeface="Times New Roman" pitchFamily="18" charset="0"/>
                <a:ea typeface="HGP創英角ｺﾞｼｯｸUB" pitchFamily="50" charset="-128"/>
              </a:rPr>
              <a:t>・</a:t>
            </a:r>
            <a:r>
              <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rPr>
              <a:t>研究結果に</a:t>
            </a:r>
            <a:endParaRPr kumimoji="1" lang="en-US" altLang="ja-JP" sz="1200" b="1" i="0" u="none" strike="noStrike" cap="none" normalizeH="0" baseline="0" dirty="0">
              <a:ln>
                <a:noFill/>
              </a:ln>
              <a:solidFill>
                <a:schemeClr val="tx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rPr>
              <a:t>よる信頼性</a:t>
            </a:r>
            <a:endParaRPr kumimoji="1" lang="en-US" altLang="ja-JP" sz="1200" b="1" i="0" u="none" strike="noStrike" cap="none" normalizeH="0" baseline="0" dirty="0">
              <a:ln>
                <a:noFill/>
              </a:ln>
              <a:solidFill>
                <a:schemeClr val="tx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latin typeface="Times New Roman" pitchFamily="18" charset="0"/>
                <a:ea typeface="HGP創英角ｺﾞｼｯｸUB" pitchFamily="50" charset="-128"/>
              </a:rPr>
              <a:t>　　・最新情報の提供</a:t>
            </a:r>
            <a:endParaRPr lang="en-US" altLang="ja-JP" sz="1200" b="1" dirty="0">
              <a:latin typeface="Times New Roman" pitchFamily="18" charset="0"/>
              <a:ea typeface="HGP創英角ｺﾞｼｯｸUB" pitchFamily="50" charset="-128"/>
            </a:endParaRPr>
          </a:p>
        </p:txBody>
      </p:sp>
    </p:spTree>
    <p:extLst>
      <p:ext uri="{BB962C8B-B14F-4D97-AF65-F5344CB8AC3E}">
        <p14:creationId xmlns:p14="http://schemas.microsoft.com/office/powerpoint/2010/main" val="3622856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p:txBody>
          <a:bodyPr/>
          <a:lstStyle/>
          <a:p>
            <a:r>
              <a:rPr lang="ja-JP" altLang="en-US" dirty="0"/>
              <a:t>◆提携パートナー様との取組④　</a:t>
            </a:r>
            <a:r>
              <a:rPr lang="en-US" altLang="ja-JP" dirty="0"/>
              <a:t>※</a:t>
            </a:r>
            <a:r>
              <a:rPr lang="ja-JP" altLang="en-US" dirty="0"/>
              <a:t>同業他社様との取組</a:t>
            </a:r>
            <a:endParaRPr lang="ja-JP" altLang="ja-JP" dirty="0"/>
          </a:p>
        </p:txBody>
      </p:sp>
      <p:sp>
        <p:nvSpPr>
          <p:cNvPr id="9" name="スライド番号プレースホルダー 5"/>
          <p:cNvSpPr txBox="1">
            <a:spLocks/>
          </p:cNvSpPr>
          <p:nvPr/>
        </p:nvSpPr>
        <p:spPr bwMode="auto">
          <a:xfrm>
            <a:off x="7833320" y="163488"/>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200" b="0" kern="1200">
                <a:solidFill>
                  <a:schemeClr val="bg1"/>
                </a:solidFill>
                <a:latin typeface="+mn-lt"/>
                <a:ea typeface="HGP創英角ｺﾞｼｯｸUB" pitchFamily="50" charset="-128"/>
                <a:cs typeface="+mn-cs"/>
              </a:defRPr>
            </a:lvl1pPr>
            <a:lvl2pPr marL="4572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2pPr>
            <a:lvl3pPr marL="9144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3pPr>
            <a:lvl4pPr marL="13716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4pPr>
            <a:lvl5pPr marL="18288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5pPr>
            <a:lvl6pPr marL="22860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6pPr>
            <a:lvl7pPr marL="27432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7pPr>
            <a:lvl8pPr marL="32004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8pPr>
            <a:lvl9pPr marL="36576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9pPr>
          </a:lstStyle>
          <a:p>
            <a:pPr>
              <a:defRPr/>
            </a:pPr>
            <a:r>
              <a:rPr lang="en-US" altLang="ja-JP">
                <a:solidFill>
                  <a:srgbClr val="FFFFFF"/>
                </a:solidFill>
                <a:ea typeface="HGP創英角ｺﾞｼｯｸUB"/>
              </a:rPr>
              <a:t>P</a:t>
            </a:r>
            <a:fld id="{4C9B1BCD-11BE-4B83-B3EC-2C5B8ECDEB4C}" type="slidenum">
              <a:rPr lang="en-US" altLang="ja-JP" smtClean="0">
                <a:solidFill>
                  <a:srgbClr val="FFFFFF"/>
                </a:solidFill>
                <a:ea typeface="HGP創英角ｺﾞｼｯｸUB"/>
              </a:rPr>
              <a:pPr>
                <a:defRPr/>
              </a:pPr>
              <a:t>14</a:t>
            </a:fld>
            <a:endParaRPr lang="en-US" altLang="ja-JP" dirty="0">
              <a:solidFill>
                <a:srgbClr val="FFFFFF"/>
              </a:solidFill>
              <a:ea typeface="HGP創英角ｺﾞｼｯｸUB"/>
            </a:endParaRPr>
          </a:p>
        </p:txBody>
      </p:sp>
      <p:sp>
        <p:nvSpPr>
          <p:cNvPr id="7" name="テキスト ボックス 6"/>
          <p:cNvSpPr txBox="1"/>
          <p:nvPr/>
        </p:nvSpPr>
        <p:spPr>
          <a:xfrm>
            <a:off x="138906" y="573639"/>
            <a:ext cx="7082346" cy="307777"/>
          </a:xfrm>
          <a:prstGeom prst="rect">
            <a:avLst/>
          </a:prstGeom>
          <a:noFill/>
        </p:spPr>
        <p:txBody>
          <a:bodyPr wrap="squar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000" dirty="0">
                <a:solidFill>
                  <a:srgbClr val="2B3616"/>
                </a:solidFill>
                <a:latin typeface="HGP創英角ｺﾞｼｯｸUB"/>
                <a:ea typeface="HGP創英角ｺﾞｼｯｸUB"/>
              </a:rPr>
              <a:t>■顧客からの要望で求人採用に困っていた</a:t>
            </a:r>
            <a:endParaRPr kumimoji="1" lang="ja-JP" altLang="en-US" sz="2000" b="0" i="0" u="none" strike="noStrike" kern="1200" cap="none" spc="0" normalizeH="0" baseline="0" noProof="0" dirty="0">
              <a:ln>
                <a:noFill/>
              </a:ln>
              <a:solidFill>
                <a:srgbClr val="2B3616"/>
              </a:solidFill>
              <a:effectLst/>
              <a:uLnTx/>
              <a:uFillTx/>
              <a:latin typeface="HGP創英角ｺﾞｼｯｸUB"/>
              <a:ea typeface="HGP創英角ｺﾞｼｯｸUB"/>
            </a:endParaRPr>
          </a:p>
        </p:txBody>
      </p:sp>
      <p:sp>
        <p:nvSpPr>
          <p:cNvPr id="4" name="山形 3"/>
          <p:cNvSpPr/>
          <p:nvPr/>
        </p:nvSpPr>
        <p:spPr bwMode="auto">
          <a:xfrm>
            <a:off x="128464" y="1196752"/>
            <a:ext cx="1944216" cy="648072"/>
          </a:xfrm>
          <a:prstGeom prst="chevron">
            <a:avLst/>
          </a:prstGeom>
          <a:solidFill>
            <a:schemeClr val="bg1">
              <a:lumMod val="50000"/>
            </a:schemeClr>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i="0" u="none" strike="noStrike" cap="none" normalizeH="0" baseline="0" dirty="0">
                <a:ln>
                  <a:noFill/>
                </a:ln>
                <a:solidFill>
                  <a:schemeClr val="bg1"/>
                </a:solidFill>
                <a:effectLst/>
                <a:latin typeface="Times New Roman" pitchFamily="18" charset="0"/>
                <a:ea typeface="HGP創英角ｺﾞｼｯｸUB" pitchFamily="50" charset="-128"/>
              </a:rPr>
              <a:t>課題・悩み</a:t>
            </a:r>
          </a:p>
        </p:txBody>
      </p:sp>
      <p:sp>
        <p:nvSpPr>
          <p:cNvPr id="5" name="角丸四角形 4"/>
          <p:cNvSpPr/>
          <p:nvPr/>
        </p:nvSpPr>
        <p:spPr bwMode="auto">
          <a:xfrm>
            <a:off x="128464" y="2060848"/>
            <a:ext cx="1944216" cy="1044116"/>
          </a:xfrm>
          <a:prstGeom prst="roundRect">
            <a:avLst/>
          </a:prstGeom>
          <a:solidFill>
            <a:schemeClr val="bg1">
              <a:lumMod val="50000"/>
            </a:schemeClr>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Times New Roman" pitchFamily="18" charset="0"/>
                <a:ea typeface="HGP創英角ｺﾞｼｯｸUB" pitchFamily="50" charset="-128"/>
              </a:rPr>
              <a:t>サジェスト削除は自社で</a:t>
            </a:r>
            <a:endParaRPr kumimoji="1" lang="en-US" altLang="ja-JP" sz="1200" i="0" u="none" strike="noStrike" cap="none" normalizeH="0" baseline="0" dirty="0">
              <a:ln>
                <a:noFill/>
              </a:ln>
              <a:solidFill>
                <a:schemeClr val="bg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Times New Roman" pitchFamily="18" charset="0"/>
                <a:ea typeface="HGP創英角ｺﾞｼｯｸUB" pitchFamily="50" charset="-128"/>
              </a:rPr>
              <a:t>対応出来るが求人獲得へ</a:t>
            </a:r>
            <a:endParaRPr lang="en-US" altLang="ja-JP" sz="1200" dirty="0">
              <a:solidFill>
                <a:schemeClr val="bg1"/>
              </a:solidFill>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Times New Roman" pitchFamily="18" charset="0"/>
                <a:ea typeface="HGP創英角ｺﾞｼｯｸUB" pitchFamily="50" charset="-128"/>
              </a:rPr>
              <a:t>繋がる施策を求められていた</a:t>
            </a:r>
            <a:endParaRPr lang="en-US" altLang="ja-JP" sz="1200" dirty="0">
              <a:solidFill>
                <a:schemeClr val="bg1"/>
              </a:solidFill>
              <a:latin typeface="Times New Roman" pitchFamily="18" charset="0"/>
              <a:ea typeface="HGP創英角ｺﾞｼｯｸUB" pitchFamily="50" charset="-128"/>
            </a:endParaRPr>
          </a:p>
        </p:txBody>
      </p:sp>
      <p:pic>
        <p:nvPicPr>
          <p:cNvPr id="10" name="図 9" descr="線画 が含まれている画像&#10;&#10;自動的に生成された説明">
            <a:extLst>
              <a:ext uri="{FF2B5EF4-FFF2-40B4-BE49-F238E27FC236}">
                <a16:creationId xmlns:a16="http://schemas.microsoft.com/office/drawing/2014/main" id="{067EBE1B-9CE2-488F-B80B-C64ECBC502B0}"/>
              </a:ext>
            </a:extLst>
          </p:cNvPr>
          <p:cNvPicPr>
            <a:picLocks noChangeAspect="1"/>
          </p:cNvPicPr>
          <p:nvPr/>
        </p:nvPicPr>
        <p:blipFill rotWithShape="1">
          <a:blip r:embed="rId2">
            <a:extLst>
              <a:ext uri="{28A0092B-C50C-407E-A947-70E740481C1C}">
                <a14:useLocalDpi xmlns:a14="http://schemas.microsoft.com/office/drawing/2010/main" val="0"/>
              </a:ext>
            </a:extLst>
          </a:blip>
          <a:srcRect l="5693" t="20337" r="5648" b="22966"/>
          <a:stretch/>
        </p:blipFill>
        <p:spPr>
          <a:xfrm>
            <a:off x="3512840" y="800708"/>
            <a:ext cx="5136297" cy="1985687"/>
          </a:xfrm>
          <a:prstGeom prst="rect">
            <a:avLst/>
          </a:prstGeom>
        </p:spPr>
      </p:pic>
      <p:grpSp>
        <p:nvGrpSpPr>
          <p:cNvPr id="14" name="グループ化 13">
            <a:extLst>
              <a:ext uri="{FF2B5EF4-FFF2-40B4-BE49-F238E27FC236}">
                <a16:creationId xmlns:a16="http://schemas.microsoft.com/office/drawing/2014/main" id="{F6FF453F-DB17-4311-8EDA-061E2AEA2516}"/>
              </a:ext>
            </a:extLst>
          </p:cNvPr>
          <p:cNvGrpSpPr/>
          <p:nvPr/>
        </p:nvGrpSpPr>
        <p:grpSpPr>
          <a:xfrm>
            <a:off x="5749608" y="1683281"/>
            <a:ext cx="831883" cy="1298973"/>
            <a:chOff x="3366991" y="1828334"/>
            <a:chExt cx="957093" cy="1494487"/>
          </a:xfrm>
        </p:grpSpPr>
        <p:sp>
          <p:nvSpPr>
            <p:cNvPr id="15" name="楕円 14">
              <a:extLst>
                <a:ext uri="{FF2B5EF4-FFF2-40B4-BE49-F238E27FC236}">
                  <a16:creationId xmlns:a16="http://schemas.microsoft.com/office/drawing/2014/main" id="{5F23C7C1-C453-43CD-8EDF-07A69C17CB50}"/>
                </a:ext>
              </a:extLst>
            </p:cNvPr>
            <p:cNvSpPr/>
            <p:nvPr/>
          </p:nvSpPr>
          <p:spPr bwMode="auto">
            <a:xfrm>
              <a:off x="3548844" y="1828334"/>
              <a:ext cx="540060" cy="540060"/>
            </a:xfrm>
            <a:prstGeom prst="ellipse">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050" b="1" dirty="0">
                  <a:latin typeface="Times New Roman" pitchFamily="18" charset="0"/>
                  <a:ea typeface="HGP創英角ｺﾞｼｯｸUB" pitchFamily="50" charset="-128"/>
                </a:rPr>
                <a:t>アーク</a:t>
              </a:r>
              <a:endParaRPr lang="en-US" altLang="ja-JP" sz="1050" b="1" dirty="0">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1" i="0" u="none" strike="noStrike" cap="none" normalizeH="0" baseline="0" dirty="0">
                  <a:ln>
                    <a:noFill/>
                  </a:ln>
                  <a:solidFill>
                    <a:schemeClr val="tx1"/>
                  </a:solidFill>
                  <a:effectLst/>
                  <a:latin typeface="Times New Roman" pitchFamily="18" charset="0"/>
                  <a:ea typeface="HGP創英角ｺﾞｼｯｸUB" pitchFamily="50" charset="-128"/>
                </a:rPr>
                <a:t>H.D</a:t>
              </a:r>
              <a:endParaRPr kumimoji="1" lang="ja-JP" altLang="en-US" sz="1050" b="1" i="0" u="none" strike="noStrike" cap="none" normalizeH="0" baseline="0" dirty="0">
                <a:ln>
                  <a:noFill/>
                </a:ln>
                <a:solidFill>
                  <a:schemeClr val="tx1"/>
                </a:solidFill>
                <a:effectLst/>
                <a:latin typeface="Times New Roman" pitchFamily="18" charset="0"/>
                <a:ea typeface="HGP創英角ｺﾞｼｯｸUB" pitchFamily="50" charset="-128"/>
              </a:endParaRPr>
            </a:p>
          </p:txBody>
        </p:sp>
        <p:sp>
          <p:nvSpPr>
            <p:cNvPr id="16" name="弦 15">
              <a:extLst>
                <a:ext uri="{FF2B5EF4-FFF2-40B4-BE49-F238E27FC236}">
                  <a16:creationId xmlns:a16="http://schemas.microsoft.com/office/drawing/2014/main" id="{86FC607D-E0B9-4F71-ACD5-539D5ABE1A23}"/>
                </a:ext>
              </a:extLst>
            </p:cNvPr>
            <p:cNvSpPr/>
            <p:nvPr/>
          </p:nvSpPr>
          <p:spPr bwMode="auto">
            <a:xfrm rot="6691180">
              <a:off x="3366991" y="2365728"/>
              <a:ext cx="957093" cy="957093"/>
            </a:xfrm>
            <a:prstGeom prst="chord">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sp>
          <p:nvSpPr>
            <p:cNvPr id="17" name="正方形/長方形 16">
              <a:extLst>
                <a:ext uri="{FF2B5EF4-FFF2-40B4-BE49-F238E27FC236}">
                  <a16:creationId xmlns:a16="http://schemas.microsoft.com/office/drawing/2014/main" id="{6E193A18-F7B8-4AAC-9F1D-1574742A74A2}"/>
                </a:ext>
              </a:extLst>
            </p:cNvPr>
            <p:cNvSpPr/>
            <p:nvPr/>
          </p:nvSpPr>
          <p:spPr bwMode="auto">
            <a:xfrm>
              <a:off x="3548844" y="2528901"/>
              <a:ext cx="588693" cy="502848"/>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Times New Roman" pitchFamily="18" charset="0"/>
                  <a:ea typeface="HGP創英角ｺﾞｼｯｸUB" pitchFamily="50" charset="-128"/>
                </a:rPr>
                <a:t>ブラン</a:t>
              </a:r>
              <a:endParaRPr lang="en-US" altLang="ja-JP" sz="1200" dirty="0">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Times New Roman" pitchFamily="18" charset="0"/>
                  <a:ea typeface="HGP創英角ｺﾞｼｯｸUB" pitchFamily="50" charset="-128"/>
                </a:rPr>
                <a:t>ディング</a:t>
              </a:r>
              <a:endParaRPr kumimoji="1" lang="ja-JP" altLang="en-US" sz="1200" i="0" u="none" strike="noStrike" cap="none" normalizeH="0" baseline="0" dirty="0">
                <a:ln>
                  <a:noFill/>
                </a:ln>
                <a:solidFill>
                  <a:schemeClr val="tx1"/>
                </a:solidFill>
                <a:effectLst/>
                <a:latin typeface="Times New Roman" pitchFamily="18" charset="0"/>
                <a:ea typeface="HGP創英角ｺﾞｼｯｸUB" pitchFamily="50" charset="-128"/>
              </a:endParaRPr>
            </a:p>
          </p:txBody>
        </p:sp>
      </p:grpSp>
      <p:grpSp>
        <p:nvGrpSpPr>
          <p:cNvPr id="18" name="グループ化 17">
            <a:extLst>
              <a:ext uri="{FF2B5EF4-FFF2-40B4-BE49-F238E27FC236}">
                <a16:creationId xmlns:a16="http://schemas.microsoft.com/office/drawing/2014/main" id="{DD22F81C-9A7A-442D-9DEF-A411940F8C3F}"/>
              </a:ext>
            </a:extLst>
          </p:cNvPr>
          <p:cNvGrpSpPr/>
          <p:nvPr/>
        </p:nvGrpSpPr>
        <p:grpSpPr>
          <a:xfrm>
            <a:off x="4600921" y="1707592"/>
            <a:ext cx="831883" cy="1305872"/>
            <a:chOff x="3366991" y="1820397"/>
            <a:chExt cx="957093" cy="1502424"/>
          </a:xfrm>
        </p:grpSpPr>
        <p:sp>
          <p:nvSpPr>
            <p:cNvPr id="19" name="楕円 18">
              <a:extLst>
                <a:ext uri="{FF2B5EF4-FFF2-40B4-BE49-F238E27FC236}">
                  <a16:creationId xmlns:a16="http://schemas.microsoft.com/office/drawing/2014/main" id="{7525D073-9691-41B8-A1A9-365948A85789}"/>
                </a:ext>
              </a:extLst>
            </p:cNvPr>
            <p:cNvSpPr/>
            <p:nvPr/>
          </p:nvSpPr>
          <p:spPr bwMode="auto">
            <a:xfrm>
              <a:off x="3565692" y="1820397"/>
              <a:ext cx="540060" cy="540060"/>
            </a:xfrm>
            <a:prstGeom prst="ellipse">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i="0" u="none" strike="noStrike" cap="none" normalizeH="0" baseline="0" dirty="0">
                  <a:ln>
                    <a:noFill/>
                  </a:ln>
                  <a:solidFill>
                    <a:schemeClr val="tx1"/>
                  </a:solidFill>
                  <a:effectLst/>
                  <a:latin typeface="Times New Roman" pitchFamily="18" charset="0"/>
                  <a:ea typeface="HGP創英角ｺﾞｼｯｸUB" pitchFamily="50" charset="-128"/>
                </a:rPr>
                <a:t>アーク</a:t>
              </a:r>
              <a:endParaRPr kumimoji="1" lang="en-US" altLang="ja-JP" sz="1050" i="0" u="none" strike="noStrike" cap="none" normalizeH="0" baseline="0" dirty="0">
                <a:ln>
                  <a:noFill/>
                </a:ln>
                <a:solidFill>
                  <a:schemeClr val="tx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altLang="ja-JP" sz="1050" b="1" dirty="0">
                  <a:latin typeface="Times New Roman" pitchFamily="18" charset="0"/>
                  <a:ea typeface="HGP創英角ｺﾞｼｯｸUB" pitchFamily="50" charset="-128"/>
                </a:rPr>
                <a:t>H.D</a:t>
              </a:r>
              <a:endParaRPr kumimoji="1" lang="ja-JP" altLang="en-US" sz="1050" b="1" i="0" u="none" strike="noStrike" cap="none" normalizeH="0" baseline="0" dirty="0">
                <a:ln>
                  <a:noFill/>
                </a:ln>
                <a:solidFill>
                  <a:schemeClr val="tx1"/>
                </a:solidFill>
                <a:effectLst/>
                <a:latin typeface="Times New Roman" pitchFamily="18" charset="0"/>
                <a:ea typeface="HGP創英角ｺﾞｼｯｸUB" pitchFamily="50" charset="-128"/>
              </a:endParaRPr>
            </a:p>
          </p:txBody>
        </p:sp>
        <p:sp>
          <p:nvSpPr>
            <p:cNvPr id="20" name="弦 19">
              <a:extLst>
                <a:ext uri="{FF2B5EF4-FFF2-40B4-BE49-F238E27FC236}">
                  <a16:creationId xmlns:a16="http://schemas.microsoft.com/office/drawing/2014/main" id="{D1B510C7-78CC-4B14-801B-A780C2E1569A}"/>
                </a:ext>
              </a:extLst>
            </p:cNvPr>
            <p:cNvSpPr/>
            <p:nvPr/>
          </p:nvSpPr>
          <p:spPr bwMode="auto">
            <a:xfrm rot="6691180">
              <a:off x="3366991" y="2365728"/>
              <a:ext cx="957093" cy="957093"/>
            </a:xfrm>
            <a:prstGeom prst="chord">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sp>
          <p:nvSpPr>
            <p:cNvPr id="21" name="正方形/長方形 20">
              <a:extLst>
                <a:ext uri="{FF2B5EF4-FFF2-40B4-BE49-F238E27FC236}">
                  <a16:creationId xmlns:a16="http://schemas.microsoft.com/office/drawing/2014/main" id="{C64A7E59-DEB7-43A2-9FC9-4F3ACCEE265A}"/>
                </a:ext>
              </a:extLst>
            </p:cNvPr>
            <p:cNvSpPr/>
            <p:nvPr/>
          </p:nvSpPr>
          <p:spPr bwMode="auto">
            <a:xfrm>
              <a:off x="3556832" y="2548472"/>
              <a:ext cx="540483" cy="390349"/>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Times New Roman" pitchFamily="18" charset="0"/>
                  <a:ea typeface="HGP創英角ｺﾞｼｯｸUB" pitchFamily="50" charset="-128"/>
                </a:rPr>
                <a:t>情報</a:t>
              </a:r>
              <a:endParaRPr lang="en-US" altLang="ja-JP" sz="1200" dirty="0">
                <a:latin typeface="Times New Roman" pitchFamily="18" charset="0"/>
                <a:ea typeface="HGP創英角ｺﾞｼｯｸUB" pitchFamily="50" charset="-128"/>
              </a:endParaRPr>
            </a:p>
          </p:txBody>
        </p:sp>
      </p:grpSp>
      <p:sp>
        <p:nvSpPr>
          <p:cNvPr id="23" name="思考の吹き出し: 雲形 22">
            <a:extLst>
              <a:ext uri="{FF2B5EF4-FFF2-40B4-BE49-F238E27FC236}">
                <a16:creationId xmlns:a16="http://schemas.microsoft.com/office/drawing/2014/main" id="{45389C0C-0F54-469D-8BE5-29A36E82E449}"/>
              </a:ext>
            </a:extLst>
          </p:cNvPr>
          <p:cNvSpPr/>
          <p:nvPr/>
        </p:nvSpPr>
        <p:spPr bwMode="auto">
          <a:xfrm>
            <a:off x="381021" y="3176972"/>
            <a:ext cx="2609062" cy="1239821"/>
          </a:xfrm>
          <a:prstGeom prst="cloudCallout">
            <a:avLst>
              <a:gd name="adj1" fmla="val -12383"/>
              <a:gd name="adj2" fmla="val 70727"/>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　　サジェスト削除でネガティブ</a:t>
            </a:r>
            <a:endParaRPr kumimoji="1" lang="en-US" altLang="ja-JP"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　　イメージを消して内定者辞退は</a:t>
            </a:r>
            <a:endParaRPr kumimoji="1" lang="en-US" altLang="ja-JP"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減ったが、次の課題は</a:t>
            </a:r>
            <a:endParaRPr kumimoji="1" lang="en-US" altLang="ja-JP"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求人数を増やす術</a:t>
            </a:r>
            <a:r>
              <a:rPr lang="ja-JP" altLang="en-US" sz="1200" dirty="0">
                <a:latin typeface="游ゴシック" panose="020B0400000000000000" pitchFamily="50" charset="-128"/>
                <a:ea typeface="游ゴシック" panose="020B0400000000000000" pitchFamily="50" charset="-128"/>
              </a:rPr>
              <a:t>か</a:t>
            </a:r>
            <a:r>
              <a:rPr lang="en-US" altLang="ja-JP" sz="1200" dirty="0">
                <a:latin typeface="游ゴシック" panose="020B0400000000000000" pitchFamily="50" charset="-128"/>
                <a:ea typeface="游ゴシック" panose="020B0400000000000000" pitchFamily="50" charset="-128"/>
              </a:rPr>
              <a:t>…</a:t>
            </a:r>
            <a:endParaRPr kumimoji="1" lang="ja-JP" altLang="en-US" sz="120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27" name="図 26" descr="人, 男性, 衣類, 立っている が含まれている画像&#10;&#10;自動的に生成された説明">
            <a:extLst>
              <a:ext uri="{FF2B5EF4-FFF2-40B4-BE49-F238E27FC236}">
                <a16:creationId xmlns:a16="http://schemas.microsoft.com/office/drawing/2014/main" id="{AFB6789B-181B-47F9-93C9-ACD58683F064}"/>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3179" r="47735" b="365"/>
          <a:stretch/>
        </p:blipFill>
        <p:spPr>
          <a:xfrm flipH="1">
            <a:off x="-632" y="3680051"/>
            <a:ext cx="1870032" cy="3177950"/>
          </a:xfrm>
          <a:prstGeom prst="rect">
            <a:avLst/>
          </a:prstGeom>
        </p:spPr>
      </p:pic>
      <p:pic>
        <p:nvPicPr>
          <p:cNvPr id="29" name="図 28" descr="スーツ, 人, 男性, ネクタイ が含まれている画像&#10;&#10;自動的に生成された説明">
            <a:extLst>
              <a:ext uri="{FF2B5EF4-FFF2-40B4-BE49-F238E27FC236}">
                <a16:creationId xmlns:a16="http://schemas.microsoft.com/office/drawing/2014/main" id="{90F86253-D3A9-44A0-BF69-1962BE2654E8}"/>
              </a:ext>
            </a:extLst>
          </p:cNvPr>
          <p:cNvPicPr>
            <a:picLocks noChangeAspect="1"/>
          </p:cNvPicPr>
          <p:nvPr/>
        </p:nvPicPr>
        <p:blipFill rotWithShape="1">
          <a:blip r:embed="rId5">
            <a:extLst>
              <a:ext uri="{28A0092B-C50C-407E-A947-70E740481C1C}">
                <a14:useLocalDpi xmlns:a14="http://schemas.microsoft.com/office/drawing/2010/main" val="0"/>
              </a:ext>
            </a:extLst>
          </a:blip>
          <a:srcRect l="23862" t="18178" r="29046"/>
          <a:stretch/>
        </p:blipFill>
        <p:spPr>
          <a:xfrm flipH="1">
            <a:off x="6969224" y="3609020"/>
            <a:ext cx="1884864" cy="2183308"/>
          </a:xfrm>
          <a:prstGeom prst="rect">
            <a:avLst/>
          </a:prstGeom>
        </p:spPr>
      </p:pic>
      <p:sp>
        <p:nvSpPr>
          <p:cNvPr id="34" name="矢印: 右 33">
            <a:extLst>
              <a:ext uri="{FF2B5EF4-FFF2-40B4-BE49-F238E27FC236}">
                <a16:creationId xmlns:a16="http://schemas.microsoft.com/office/drawing/2014/main" id="{F1436BD7-BA80-4DFE-960B-F8C63585389A}"/>
              </a:ext>
            </a:extLst>
          </p:cNvPr>
          <p:cNvSpPr/>
          <p:nvPr/>
        </p:nvSpPr>
        <p:spPr bwMode="auto">
          <a:xfrm rot="19369789">
            <a:off x="2545218" y="2316353"/>
            <a:ext cx="1166791" cy="930636"/>
          </a:xfrm>
          <a:prstGeom prst="rightArrow">
            <a:avLst/>
          </a:prstGeom>
          <a:gradFill rotWithShape="0">
            <a:gsLst>
              <a:gs pos="0">
                <a:srgbClr val="FF99FF"/>
              </a:gs>
              <a:gs pos="50000">
                <a:srgbClr val="FF99FF">
                  <a:gamma/>
                  <a:tint val="12157"/>
                  <a:invGamma/>
                </a:srgbClr>
              </a:gs>
              <a:gs pos="100000">
                <a:srgbClr val="FF99FF"/>
              </a:gs>
            </a:gsLst>
            <a:lin ang="5400000" scaled="1"/>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rPr>
              <a:t>相談</a:t>
            </a:r>
          </a:p>
        </p:txBody>
      </p:sp>
      <p:grpSp>
        <p:nvGrpSpPr>
          <p:cNvPr id="926721" name="グループ化 926720">
            <a:extLst>
              <a:ext uri="{FF2B5EF4-FFF2-40B4-BE49-F238E27FC236}">
                <a16:creationId xmlns:a16="http://schemas.microsoft.com/office/drawing/2014/main" id="{3F4006C8-13F8-4363-A1FC-F41ADF5D0A86}"/>
              </a:ext>
            </a:extLst>
          </p:cNvPr>
          <p:cNvGrpSpPr/>
          <p:nvPr/>
        </p:nvGrpSpPr>
        <p:grpSpPr>
          <a:xfrm>
            <a:off x="6857458" y="1674749"/>
            <a:ext cx="831883" cy="1307233"/>
            <a:chOff x="4654062" y="1683281"/>
            <a:chExt cx="831883" cy="1307233"/>
          </a:xfrm>
        </p:grpSpPr>
        <p:grpSp>
          <p:nvGrpSpPr>
            <p:cNvPr id="11" name="グループ化 10">
              <a:extLst>
                <a:ext uri="{FF2B5EF4-FFF2-40B4-BE49-F238E27FC236}">
                  <a16:creationId xmlns:a16="http://schemas.microsoft.com/office/drawing/2014/main" id="{9E30A04B-EE90-4E7A-99B4-5F255F2D53DB}"/>
                </a:ext>
              </a:extLst>
            </p:cNvPr>
            <p:cNvGrpSpPr/>
            <p:nvPr/>
          </p:nvGrpSpPr>
          <p:grpSpPr>
            <a:xfrm>
              <a:off x="4654062" y="1683281"/>
              <a:ext cx="831883" cy="1307233"/>
              <a:chOff x="3366991" y="1818831"/>
              <a:chExt cx="957093" cy="1503990"/>
            </a:xfrm>
          </p:grpSpPr>
          <p:sp>
            <p:nvSpPr>
              <p:cNvPr id="12" name="楕円 11">
                <a:extLst>
                  <a:ext uri="{FF2B5EF4-FFF2-40B4-BE49-F238E27FC236}">
                    <a16:creationId xmlns:a16="http://schemas.microsoft.com/office/drawing/2014/main" id="{4D9AAEC0-7481-472E-93A7-39287284668C}"/>
                  </a:ext>
                </a:extLst>
              </p:cNvPr>
              <p:cNvSpPr/>
              <p:nvPr/>
            </p:nvSpPr>
            <p:spPr bwMode="auto">
              <a:xfrm>
                <a:off x="3548844" y="1818831"/>
                <a:ext cx="540060" cy="540060"/>
              </a:xfrm>
              <a:prstGeom prst="ellipse">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050" b="1" dirty="0">
                    <a:latin typeface="Times New Roman" pitchFamily="18" charset="0"/>
                    <a:ea typeface="HGP創英角ｺﾞｼｯｸUB" pitchFamily="50" charset="-128"/>
                  </a:rPr>
                  <a:t>アーク</a:t>
                </a:r>
                <a:endParaRPr lang="en-US" altLang="ja-JP" sz="1050" b="1" dirty="0">
                  <a:latin typeface="Times New Roman" pitchFamily="18" charset="0"/>
                  <a:ea typeface="HGP創英角ｺﾞｼｯｸUB" pitchFamily="50" charset="-128"/>
                </a:endParaRPr>
              </a:p>
              <a:p>
                <a:pPr algn="ctr" fontAlgn="base">
                  <a:spcBef>
                    <a:spcPct val="0"/>
                  </a:spcBef>
                  <a:spcAft>
                    <a:spcPct val="0"/>
                  </a:spcAft>
                </a:pPr>
                <a:r>
                  <a:rPr lang="en-US" altLang="ja-JP" sz="1050" b="1" dirty="0">
                    <a:latin typeface="Times New Roman" pitchFamily="18" charset="0"/>
                    <a:ea typeface="HGP創英角ｺﾞｼｯｸUB" pitchFamily="50" charset="-128"/>
                  </a:rPr>
                  <a:t>H.D</a:t>
                </a:r>
                <a:endParaRPr lang="ja-JP" altLang="en-US" sz="1050" b="1" dirty="0">
                  <a:latin typeface="Times New Roman" pitchFamily="18" charset="0"/>
                  <a:ea typeface="HGP創英角ｺﾞｼｯｸUB" pitchFamily="50" charset="-128"/>
                </a:endParaRPr>
              </a:p>
            </p:txBody>
          </p:sp>
          <p:sp>
            <p:nvSpPr>
              <p:cNvPr id="13" name="弦 12">
                <a:extLst>
                  <a:ext uri="{FF2B5EF4-FFF2-40B4-BE49-F238E27FC236}">
                    <a16:creationId xmlns:a16="http://schemas.microsoft.com/office/drawing/2014/main" id="{AF4DE8F6-893B-417A-9081-F0C60DCB7C2E}"/>
                  </a:ext>
                </a:extLst>
              </p:cNvPr>
              <p:cNvSpPr/>
              <p:nvPr/>
            </p:nvSpPr>
            <p:spPr bwMode="auto">
              <a:xfrm rot="6691180">
                <a:off x="3366991" y="2365728"/>
                <a:ext cx="957093" cy="957093"/>
              </a:xfrm>
              <a:prstGeom prst="chord">
                <a:avLst/>
              </a:prstGeom>
              <a:solidFill>
                <a:srgbClr val="31A4C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grpSp>
        <p:sp>
          <p:nvSpPr>
            <p:cNvPr id="35" name="正方形/長方形 34">
              <a:extLst>
                <a:ext uri="{FF2B5EF4-FFF2-40B4-BE49-F238E27FC236}">
                  <a16:creationId xmlns:a16="http://schemas.microsoft.com/office/drawing/2014/main" id="{6E3465BF-24CA-4FD3-A446-F0881681CBB5}"/>
                </a:ext>
              </a:extLst>
            </p:cNvPr>
            <p:cNvSpPr/>
            <p:nvPr/>
          </p:nvSpPr>
          <p:spPr bwMode="auto">
            <a:xfrm>
              <a:off x="4819333" y="2301007"/>
              <a:ext cx="469775" cy="339282"/>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Times New Roman" pitchFamily="18" charset="0"/>
                  <a:ea typeface="HGP創英角ｺﾞｼｯｸUB" pitchFamily="50" charset="-128"/>
                </a:rPr>
                <a:t>研究</a:t>
              </a:r>
              <a:endParaRPr kumimoji="1" lang="ja-JP" altLang="en-US" sz="1200" i="0" u="none" strike="noStrike" cap="none" normalizeH="0" baseline="0" dirty="0">
                <a:ln>
                  <a:noFill/>
                </a:ln>
                <a:solidFill>
                  <a:schemeClr val="tx1"/>
                </a:solidFill>
                <a:effectLst/>
                <a:latin typeface="Times New Roman" pitchFamily="18" charset="0"/>
                <a:ea typeface="HGP創英角ｺﾞｼｯｸUB" pitchFamily="50" charset="-128"/>
              </a:endParaRPr>
            </a:p>
          </p:txBody>
        </p:sp>
      </p:grpSp>
      <p:sp>
        <p:nvSpPr>
          <p:cNvPr id="926723" name="吹き出し: 角を丸めた四角形 926722">
            <a:extLst>
              <a:ext uri="{FF2B5EF4-FFF2-40B4-BE49-F238E27FC236}">
                <a16:creationId xmlns:a16="http://schemas.microsoft.com/office/drawing/2014/main" id="{FA778BF6-50B7-4400-8E2D-CD978D3C6D14}"/>
              </a:ext>
            </a:extLst>
          </p:cNvPr>
          <p:cNvSpPr/>
          <p:nvPr/>
        </p:nvSpPr>
        <p:spPr bwMode="auto">
          <a:xfrm>
            <a:off x="7812922" y="2631758"/>
            <a:ext cx="2093077" cy="1134536"/>
          </a:xfrm>
          <a:prstGeom prst="wedgeRoundRectCallout">
            <a:avLst>
              <a:gd name="adj1" fmla="val -41417"/>
              <a:gd name="adj2" fmla="val 73955"/>
              <a:gd name="adj3" fmla="val 16667"/>
            </a:avLst>
          </a:prstGeom>
          <a:solidFill>
            <a:srgbClr val="FF3399"/>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顧客の会社内容や取引相手</a:t>
            </a:r>
            <a:endParaRPr kumimoji="1" lang="en-US" altLang="ja-JP"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を効果的にサジェストに</a:t>
            </a:r>
            <a:endParaRPr kumimoji="1" lang="en-US" altLang="ja-JP"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押し出すことで応募者数が</a:t>
            </a:r>
            <a:endParaRPr kumimoji="1" lang="en-US" altLang="ja-JP"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増えたと連絡がありました！</a:t>
            </a:r>
          </a:p>
        </p:txBody>
      </p:sp>
      <p:sp>
        <p:nvSpPr>
          <p:cNvPr id="36" name="テキスト ボックス 35">
            <a:extLst>
              <a:ext uri="{FF2B5EF4-FFF2-40B4-BE49-F238E27FC236}">
                <a16:creationId xmlns:a16="http://schemas.microsoft.com/office/drawing/2014/main" id="{266D69A0-5957-4956-AB2A-B107A3E36A79}"/>
              </a:ext>
            </a:extLst>
          </p:cNvPr>
          <p:cNvSpPr txBox="1"/>
          <p:nvPr/>
        </p:nvSpPr>
        <p:spPr>
          <a:xfrm>
            <a:off x="5136306" y="935432"/>
            <a:ext cx="1220850" cy="369332"/>
          </a:xfrm>
          <a:prstGeom prst="rect">
            <a:avLst/>
          </a:prstGeom>
          <a:noFill/>
        </p:spPr>
        <p:txBody>
          <a:bodyPr wrap="square" rtlCol="0">
            <a:spAutoFit/>
          </a:bodyPr>
          <a:lstStyle/>
          <a:p>
            <a:r>
              <a:rPr kumimoji="1" lang="ja-JP" altLang="en-US" dirty="0">
                <a:solidFill>
                  <a:schemeClr val="accent2">
                    <a:lumMod val="75000"/>
                  </a:schemeClr>
                </a:solidFill>
              </a:rPr>
              <a:t>ノアの箱舟</a:t>
            </a:r>
          </a:p>
        </p:txBody>
      </p:sp>
      <p:grpSp>
        <p:nvGrpSpPr>
          <p:cNvPr id="8" name="グループ化 7">
            <a:extLst>
              <a:ext uri="{FF2B5EF4-FFF2-40B4-BE49-F238E27FC236}">
                <a16:creationId xmlns:a16="http://schemas.microsoft.com/office/drawing/2014/main" id="{78B11D0F-17E9-481B-9D19-5682AA47B507}"/>
              </a:ext>
            </a:extLst>
          </p:cNvPr>
          <p:cNvGrpSpPr/>
          <p:nvPr/>
        </p:nvGrpSpPr>
        <p:grpSpPr>
          <a:xfrm>
            <a:off x="3017229" y="3933056"/>
            <a:ext cx="3879987" cy="2857102"/>
            <a:chOff x="3017229" y="3873551"/>
            <a:chExt cx="3879987" cy="2857102"/>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2082"/>
            <a:stretch/>
          </p:blipFill>
          <p:spPr bwMode="auto">
            <a:xfrm>
              <a:off x="3017229" y="3873551"/>
              <a:ext cx="3879987" cy="285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a:extLst>
                <a:ext uri="{FF2B5EF4-FFF2-40B4-BE49-F238E27FC236}">
                  <a16:creationId xmlns:a16="http://schemas.microsoft.com/office/drawing/2014/main" id="{3684198E-902A-4601-B987-68BBA2F79EE9}"/>
                </a:ext>
              </a:extLst>
            </p:cNvPr>
            <p:cNvSpPr txBox="1"/>
            <p:nvPr/>
          </p:nvSpPr>
          <p:spPr>
            <a:xfrm>
              <a:off x="3051711" y="4783282"/>
              <a:ext cx="1188132" cy="261610"/>
            </a:xfrm>
            <a:prstGeom prst="rect">
              <a:avLst/>
            </a:prstGeom>
            <a:solidFill>
              <a:schemeClr val="bg1"/>
            </a:solidFill>
          </p:spPr>
          <p:txBody>
            <a:bodyPr wrap="square" rtlCol="0">
              <a:spAutoFit/>
            </a:bodyPr>
            <a:lstStyle/>
            <a:p>
              <a:r>
                <a:rPr lang="ja-JP" altLang="en-US" sz="1100" dirty="0">
                  <a:solidFill>
                    <a:schemeClr val="tx1">
                      <a:lumMod val="85000"/>
                      <a:lumOff val="15000"/>
                    </a:schemeClr>
                  </a:solidFill>
                  <a:latin typeface="游ゴシック" panose="020B0400000000000000" pitchFamily="50" charset="-128"/>
                  <a:ea typeface="游ゴシック" panose="020B0400000000000000" pitchFamily="50" charset="-128"/>
                </a:rPr>
                <a:t>〇</a:t>
              </a:r>
              <a:r>
                <a:rPr lang="en-US" altLang="ja-JP" sz="1100"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1100" dirty="0">
                  <a:solidFill>
                    <a:schemeClr val="tx1">
                      <a:lumMod val="85000"/>
                      <a:lumOff val="15000"/>
                    </a:schemeClr>
                  </a:solidFill>
                  <a:latin typeface="游ゴシック" panose="020B0400000000000000" pitchFamily="50" charset="-128"/>
                  <a:ea typeface="游ゴシック" panose="020B0400000000000000" pitchFamily="50" charset="-128"/>
                </a:rPr>
                <a:t>会社</a:t>
              </a:r>
              <a:endParaRPr kumimoji="1" lang="ja-JP" altLang="en-US" sz="11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4C70D4B1-0296-4BC7-8D1A-8B15023EFE50}"/>
                </a:ext>
              </a:extLst>
            </p:cNvPr>
            <p:cNvSpPr txBox="1"/>
            <p:nvPr/>
          </p:nvSpPr>
          <p:spPr>
            <a:xfrm>
              <a:off x="3079010" y="5049180"/>
              <a:ext cx="1384900" cy="1200329"/>
            </a:xfrm>
            <a:prstGeom prst="rect">
              <a:avLst/>
            </a:prstGeom>
            <a:solidFill>
              <a:schemeClr val="bg1"/>
            </a:solidFill>
          </p:spPr>
          <p:txBody>
            <a:bodyPr wrap="square" rtlCol="0">
              <a:spAutoFit/>
            </a:bodyPr>
            <a:lstStyle/>
            <a:p>
              <a:r>
                <a:rPr lang="ja-JP" altLang="en-US" sz="900" dirty="0">
                  <a:solidFill>
                    <a:schemeClr val="accent1">
                      <a:lumMod val="25000"/>
                    </a:schemeClr>
                  </a:solidFill>
                  <a:latin typeface="游ゴシック" panose="020B0400000000000000" pitchFamily="50" charset="-128"/>
                  <a:ea typeface="游ゴシック" panose="020B0400000000000000" pitchFamily="50" charset="-128"/>
                </a:rPr>
                <a:t>〇</a:t>
              </a:r>
              <a:r>
                <a:rPr lang="en-US" altLang="ja-JP" sz="900" dirty="0">
                  <a:solidFill>
                    <a:schemeClr val="accent1">
                      <a:lumMod val="25000"/>
                    </a:schemeClr>
                  </a:solidFill>
                  <a:latin typeface="游ゴシック" panose="020B0400000000000000" pitchFamily="50" charset="-128"/>
                  <a:ea typeface="游ゴシック" panose="020B0400000000000000" pitchFamily="50" charset="-128"/>
                </a:rPr>
                <a:t>×</a:t>
              </a:r>
              <a:r>
                <a:rPr lang="ja-JP" altLang="en-US" sz="900" dirty="0">
                  <a:solidFill>
                    <a:schemeClr val="accent1">
                      <a:lumMod val="25000"/>
                    </a:schemeClr>
                  </a:solidFill>
                  <a:latin typeface="游ゴシック" panose="020B0400000000000000" pitchFamily="50" charset="-128"/>
                  <a:ea typeface="游ゴシック" panose="020B0400000000000000" pitchFamily="50" charset="-128"/>
                </a:rPr>
                <a:t>会社</a:t>
              </a:r>
              <a:endParaRPr lang="en-US" altLang="ja-JP" sz="900" dirty="0">
                <a:solidFill>
                  <a:schemeClr val="accent1">
                    <a:lumMod val="25000"/>
                  </a:schemeClr>
                </a:solidFill>
                <a:latin typeface="游ゴシック" panose="020B0400000000000000" pitchFamily="50" charset="-128"/>
                <a:ea typeface="游ゴシック" panose="020B0400000000000000" pitchFamily="50" charset="-128"/>
              </a:endParaRPr>
            </a:p>
            <a:p>
              <a:r>
                <a:rPr kumimoji="1" lang="ja-JP" altLang="en-US" sz="900" dirty="0">
                  <a:solidFill>
                    <a:schemeClr val="accent1">
                      <a:lumMod val="25000"/>
                    </a:schemeClr>
                  </a:solidFill>
                  <a:latin typeface="游ゴシック" panose="020B0400000000000000" pitchFamily="50" charset="-128"/>
                  <a:ea typeface="游ゴシック" panose="020B0400000000000000" pitchFamily="50" charset="-128"/>
                </a:rPr>
                <a:t>〇</a:t>
              </a:r>
              <a:r>
                <a:rPr kumimoji="1" lang="en-US" altLang="ja-JP" sz="900" dirty="0">
                  <a:solidFill>
                    <a:schemeClr val="accent1">
                      <a:lumMod val="25000"/>
                    </a:schemeClr>
                  </a:solidFill>
                  <a:latin typeface="游ゴシック" panose="020B0400000000000000" pitchFamily="50" charset="-128"/>
                  <a:ea typeface="游ゴシック" panose="020B0400000000000000" pitchFamily="50" charset="-128"/>
                </a:rPr>
                <a:t>×</a:t>
              </a:r>
              <a:r>
                <a:rPr kumimoji="1" lang="ja-JP" altLang="en-US" sz="900" dirty="0">
                  <a:solidFill>
                    <a:schemeClr val="accent1">
                      <a:lumMod val="25000"/>
                    </a:schemeClr>
                  </a:solidFill>
                  <a:latin typeface="游ゴシック" panose="020B0400000000000000" pitchFamily="50" charset="-128"/>
                  <a:ea typeface="游ゴシック" panose="020B0400000000000000" pitchFamily="50" charset="-128"/>
                </a:rPr>
                <a:t>会社　年収</a:t>
              </a:r>
              <a:endParaRPr kumimoji="1" lang="en-US" altLang="ja-JP" sz="900" dirty="0">
                <a:solidFill>
                  <a:schemeClr val="accent1">
                    <a:lumMod val="25000"/>
                  </a:schemeClr>
                </a:solidFill>
                <a:latin typeface="游ゴシック" panose="020B0400000000000000" pitchFamily="50" charset="-128"/>
                <a:ea typeface="游ゴシック" panose="020B0400000000000000" pitchFamily="50" charset="-128"/>
              </a:endParaRPr>
            </a:p>
            <a:p>
              <a:r>
                <a:rPr lang="ja-JP" altLang="en-US" sz="900" dirty="0">
                  <a:solidFill>
                    <a:schemeClr val="accent1">
                      <a:lumMod val="25000"/>
                    </a:schemeClr>
                  </a:solidFill>
                  <a:latin typeface="游ゴシック" panose="020B0400000000000000" pitchFamily="50" charset="-128"/>
                  <a:ea typeface="游ゴシック" panose="020B0400000000000000" pitchFamily="50" charset="-128"/>
                </a:rPr>
                <a:t>〇</a:t>
              </a:r>
              <a:r>
                <a:rPr lang="en-US" altLang="ja-JP" sz="900" dirty="0">
                  <a:solidFill>
                    <a:schemeClr val="accent1">
                      <a:lumMod val="25000"/>
                    </a:schemeClr>
                  </a:solidFill>
                  <a:latin typeface="游ゴシック" panose="020B0400000000000000" pitchFamily="50" charset="-128"/>
                  <a:ea typeface="游ゴシック" panose="020B0400000000000000" pitchFamily="50" charset="-128"/>
                </a:rPr>
                <a:t>×</a:t>
              </a:r>
              <a:r>
                <a:rPr lang="ja-JP" altLang="en-US" sz="900" dirty="0">
                  <a:solidFill>
                    <a:schemeClr val="accent1">
                      <a:lumMod val="25000"/>
                    </a:schemeClr>
                  </a:solidFill>
                  <a:latin typeface="游ゴシック" panose="020B0400000000000000" pitchFamily="50" charset="-128"/>
                  <a:ea typeface="游ゴシック" panose="020B0400000000000000" pitchFamily="50" charset="-128"/>
                </a:rPr>
                <a:t>会社　◇△重工</a:t>
              </a:r>
              <a:endParaRPr lang="en-US" altLang="ja-JP" sz="900" dirty="0">
                <a:solidFill>
                  <a:schemeClr val="accent1">
                    <a:lumMod val="25000"/>
                  </a:schemeClr>
                </a:solidFill>
                <a:latin typeface="游ゴシック" panose="020B0400000000000000" pitchFamily="50" charset="-128"/>
                <a:ea typeface="游ゴシック" panose="020B0400000000000000" pitchFamily="50" charset="-128"/>
              </a:endParaRPr>
            </a:p>
            <a:p>
              <a:r>
                <a:rPr kumimoji="1" lang="ja-JP" altLang="en-US" sz="900" dirty="0">
                  <a:solidFill>
                    <a:schemeClr val="accent1">
                      <a:lumMod val="25000"/>
                    </a:schemeClr>
                  </a:solidFill>
                  <a:latin typeface="游ゴシック" panose="020B0400000000000000" pitchFamily="50" charset="-128"/>
                  <a:ea typeface="游ゴシック" panose="020B0400000000000000" pitchFamily="50" charset="-128"/>
                </a:rPr>
                <a:t>〇</a:t>
              </a:r>
              <a:r>
                <a:rPr kumimoji="1" lang="en-US" altLang="ja-JP" sz="900" dirty="0">
                  <a:solidFill>
                    <a:schemeClr val="accent1">
                      <a:lumMod val="25000"/>
                    </a:schemeClr>
                  </a:solidFill>
                  <a:latin typeface="游ゴシック" panose="020B0400000000000000" pitchFamily="50" charset="-128"/>
                  <a:ea typeface="游ゴシック" panose="020B0400000000000000" pitchFamily="50" charset="-128"/>
                </a:rPr>
                <a:t>×</a:t>
              </a:r>
              <a:r>
                <a:rPr kumimoji="1" lang="ja-JP" altLang="en-US" sz="900" dirty="0">
                  <a:solidFill>
                    <a:schemeClr val="accent1">
                      <a:lumMod val="25000"/>
                    </a:schemeClr>
                  </a:solidFill>
                  <a:latin typeface="游ゴシック" panose="020B0400000000000000" pitchFamily="50" charset="-128"/>
                  <a:ea typeface="游ゴシック" panose="020B0400000000000000" pitchFamily="50" charset="-128"/>
                </a:rPr>
                <a:t>会社　</a:t>
              </a:r>
              <a:r>
                <a:rPr kumimoji="1" lang="en-US" altLang="ja-JP" sz="900" dirty="0">
                  <a:solidFill>
                    <a:schemeClr val="accent1">
                      <a:lumMod val="25000"/>
                    </a:schemeClr>
                  </a:solidFill>
                  <a:latin typeface="游ゴシック" panose="020B0400000000000000" pitchFamily="50" charset="-128"/>
                  <a:ea typeface="游ゴシック" panose="020B0400000000000000" pitchFamily="50" charset="-128"/>
                </a:rPr>
                <a:t>100</a:t>
              </a:r>
              <a:r>
                <a:rPr kumimoji="1" lang="ja-JP" altLang="en-US" sz="900" dirty="0">
                  <a:solidFill>
                    <a:schemeClr val="accent1">
                      <a:lumMod val="25000"/>
                    </a:schemeClr>
                  </a:solidFill>
                  <a:latin typeface="游ゴシック" panose="020B0400000000000000" pitchFamily="50" charset="-128"/>
                  <a:ea typeface="游ゴシック" panose="020B0400000000000000" pitchFamily="50" charset="-128"/>
                </a:rPr>
                <a:t>周年</a:t>
              </a:r>
              <a:endParaRPr kumimoji="1" lang="en-US" altLang="ja-JP" sz="900" dirty="0">
                <a:solidFill>
                  <a:schemeClr val="accent1">
                    <a:lumMod val="25000"/>
                  </a:schemeClr>
                </a:solidFill>
                <a:latin typeface="游ゴシック" panose="020B0400000000000000" pitchFamily="50" charset="-128"/>
                <a:ea typeface="游ゴシック" panose="020B0400000000000000" pitchFamily="50" charset="-128"/>
              </a:endParaRPr>
            </a:p>
            <a:p>
              <a:r>
                <a:rPr lang="ja-JP" altLang="en-US" sz="900" dirty="0">
                  <a:solidFill>
                    <a:schemeClr val="accent1">
                      <a:lumMod val="25000"/>
                    </a:schemeClr>
                  </a:solidFill>
                  <a:latin typeface="游ゴシック" panose="020B0400000000000000" pitchFamily="50" charset="-128"/>
                  <a:ea typeface="游ゴシック" panose="020B0400000000000000" pitchFamily="50" charset="-128"/>
                </a:rPr>
                <a:t>〇</a:t>
              </a:r>
              <a:r>
                <a:rPr lang="en-US" altLang="ja-JP" sz="900" dirty="0">
                  <a:solidFill>
                    <a:schemeClr val="accent1">
                      <a:lumMod val="25000"/>
                    </a:schemeClr>
                  </a:solidFill>
                  <a:latin typeface="游ゴシック" panose="020B0400000000000000" pitchFamily="50" charset="-128"/>
                  <a:ea typeface="游ゴシック" panose="020B0400000000000000" pitchFamily="50" charset="-128"/>
                </a:rPr>
                <a:t>×</a:t>
              </a:r>
              <a:r>
                <a:rPr lang="ja-JP" altLang="en-US" sz="900" dirty="0">
                  <a:solidFill>
                    <a:schemeClr val="accent1">
                      <a:lumMod val="25000"/>
                    </a:schemeClr>
                  </a:solidFill>
                  <a:latin typeface="游ゴシック" panose="020B0400000000000000" pitchFamily="50" charset="-128"/>
                  <a:ea typeface="游ゴシック" panose="020B0400000000000000" pitchFamily="50" charset="-128"/>
                </a:rPr>
                <a:t>会社　採用</a:t>
              </a:r>
              <a:endParaRPr lang="en-US" altLang="ja-JP" sz="900" dirty="0">
                <a:solidFill>
                  <a:schemeClr val="accent1">
                    <a:lumMod val="25000"/>
                  </a:schemeClr>
                </a:solidFill>
                <a:latin typeface="游ゴシック" panose="020B0400000000000000" pitchFamily="50" charset="-128"/>
                <a:ea typeface="游ゴシック" panose="020B0400000000000000" pitchFamily="50" charset="-128"/>
              </a:endParaRPr>
            </a:p>
            <a:p>
              <a:r>
                <a:rPr kumimoji="1" lang="ja-JP" altLang="en-US" sz="900" dirty="0">
                  <a:solidFill>
                    <a:schemeClr val="accent1">
                      <a:lumMod val="25000"/>
                    </a:schemeClr>
                  </a:solidFill>
                  <a:latin typeface="游ゴシック" panose="020B0400000000000000" pitchFamily="50" charset="-128"/>
                  <a:ea typeface="游ゴシック" panose="020B0400000000000000" pitchFamily="50" charset="-128"/>
                </a:rPr>
                <a:t>〇</a:t>
              </a:r>
              <a:r>
                <a:rPr kumimoji="1" lang="en-US" altLang="ja-JP" sz="900" dirty="0">
                  <a:solidFill>
                    <a:schemeClr val="accent1">
                      <a:lumMod val="25000"/>
                    </a:schemeClr>
                  </a:solidFill>
                  <a:latin typeface="游ゴシック" panose="020B0400000000000000" pitchFamily="50" charset="-128"/>
                  <a:ea typeface="游ゴシック" panose="020B0400000000000000" pitchFamily="50" charset="-128"/>
                </a:rPr>
                <a:t>×</a:t>
              </a:r>
              <a:r>
                <a:rPr kumimoji="1" lang="ja-JP" altLang="en-US" sz="900" dirty="0">
                  <a:solidFill>
                    <a:schemeClr val="accent1">
                      <a:lumMod val="25000"/>
                    </a:schemeClr>
                  </a:solidFill>
                  <a:latin typeface="游ゴシック" panose="020B0400000000000000" pitchFamily="50" charset="-128"/>
                  <a:ea typeface="游ゴシック" panose="020B0400000000000000" pitchFamily="50" charset="-128"/>
                </a:rPr>
                <a:t>会社　上場</a:t>
              </a:r>
              <a:endParaRPr kumimoji="1" lang="en-US" altLang="ja-JP" sz="900" dirty="0">
                <a:solidFill>
                  <a:schemeClr val="accent1">
                    <a:lumMod val="25000"/>
                  </a:schemeClr>
                </a:solidFill>
                <a:latin typeface="游ゴシック" panose="020B0400000000000000" pitchFamily="50" charset="-128"/>
                <a:ea typeface="游ゴシック" panose="020B0400000000000000" pitchFamily="50" charset="-128"/>
              </a:endParaRPr>
            </a:p>
            <a:p>
              <a:r>
                <a:rPr lang="ja-JP" altLang="en-US" sz="900" dirty="0">
                  <a:solidFill>
                    <a:schemeClr val="accent1">
                      <a:lumMod val="25000"/>
                    </a:schemeClr>
                  </a:solidFill>
                  <a:latin typeface="游ゴシック" panose="020B0400000000000000" pitchFamily="50" charset="-128"/>
                  <a:ea typeface="游ゴシック" panose="020B0400000000000000" pitchFamily="50" charset="-128"/>
                </a:rPr>
                <a:t>〇</a:t>
              </a:r>
              <a:r>
                <a:rPr lang="en-US" altLang="ja-JP" sz="900" dirty="0">
                  <a:solidFill>
                    <a:schemeClr val="accent1">
                      <a:lumMod val="25000"/>
                    </a:schemeClr>
                  </a:solidFill>
                  <a:latin typeface="游ゴシック" panose="020B0400000000000000" pitchFamily="50" charset="-128"/>
                  <a:ea typeface="游ゴシック" panose="020B0400000000000000" pitchFamily="50" charset="-128"/>
                </a:rPr>
                <a:t>×</a:t>
              </a:r>
              <a:r>
                <a:rPr lang="ja-JP" altLang="en-US" sz="900" dirty="0">
                  <a:solidFill>
                    <a:schemeClr val="accent1">
                      <a:lumMod val="25000"/>
                    </a:schemeClr>
                  </a:solidFill>
                  <a:latin typeface="游ゴシック" panose="020B0400000000000000" pitchFamily="50" charset="-128"/>
                  <a:ea typeface="游ゴシック" panose="020B0400000000000000" pitchFamily="50" charset="-128"/>
                </a:rPr>
                <a:t>会社　面接</a:t>
              </a:r>
              <a:endParaRPr lang="en-US" altLang="ja-JP" sz="900" dirty="0">
                <a:solidFill>
                  <a:schemeClr val="accent1">
                    <a:lumMod val="25000"/>
                  </a:schemeClr>
                </a:solidFill>
                <a:latin typeface="游ゴシック" panose="020B0400000000000000" pitchFamily="50" charset="-128"/>
                <a:ea typeface="游ゴシック" panose="020B0400000000000000" pitchFamily="50" charset="-128"/>
              </a:endParaRPr>
            </a:p>
            <a:p>
              <a:r>
                <a:rPr kumimoji="1" lang="ja-JP" altLang="en-US" sz="900" dirty="0">
                  <a:solidFill>
                    <a:schemeClr val="accent1">
                      <a:lumMod val="25000"/>
                    </a:schemeClr>
                  </a:solidFill>
                  <a:latin typeface="游ゴシック" panose="020B0400000000000000" pitchFamily="50" charset="-128"/>
                  <a:ea typeface="游ゴシック" panose="020B0400000000000000" pitchFamily="50" charset="-128"/>
                </a:rPr>
                <a:t>〇</a:t>
              </a:r>
              <a:r>
                <a:rPr kumimoji="1" lang="en-US" altLang="ja-JP" sz="900" dirty="0">
                  <a:solidFill>
                    <a:schemeClr val="accent1">
                      <a:lumMod val="25000"/>
                    </a:schemeClr>
                  </a:solidFill>
                  <a:latin typeface="游ゴシック" panose="020B0400000000000000" pitchFamily="50" charset="-128"/>
                  <a:ea typeface="游ゴシック" panose="020B0400000000000000" pitchFamily="50" charset="-128"/>
                </a:rPr>
                <a:t>×</a:t>
              </a:r>
              <a:r>
                <a:rPr kumimoji="1" lang="ja-JP" altLang="en-US" sz="900" dirty="0">
                  <a:solidFill>
                    <a:schemeClr val="accent1">
                      <a:lumMod val="25000"/>
                    </a:schemeClr>
                  </a:solidFill>
                  <a:latin typeface="游ゴシック" panose="020B0400000000000000" pitchFamily="50" charset="-128"/>
                  <a:ea typeface="游ゴシック" panose="020B0400000000000000" pitchFamily="50" charset="-128"/>
                </a:rPr>
                <a:t>会社　株価</a:t>
              </a:r>
            </a:p>
          </p:txBody>
        </p:sp>
      </p:grpSp>
      <p:sp>
        <p:nvSpPr>
          <p:cNvPr id="926724" name="正方形/長方形 926723">
            <a:extLst>
              <a:ext uri="{FF2B5EF4-FFF2-40B4-BE49-F238E27FC236}">
                <a16:creationId xmlns:a16="http://schemas.microsoft.com/office/drawing/2014/main" id="{9C8E1738-D1D9-47FE-9297-F16B33D3CF9C}"/>
              </a:ext>
            </a:extLst>
          </p:cNvPr>
          <p:cNvSpPr/>
          <p:nvPr/>
        </p:nvSpPr>
        <p:spPr bwMode="auto">
          <a:xfrm>
            <a:off x="3128613" y="5290163"/>
            <a:ext cx="1248323" cy="1055161"/>
          </a:xfrm>
          <a:prstGeom prst="rect">
            <a:avLst/>
          </a:prstGeom>
          <a:noFill/>
          <a:ln w="12700" cap="flat" cmpd="sng" algn="ctr">
            <a:solidFill>
              <a:srgbClr val="FF33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sp>
        <p:nvSpPr>
          <p:cNvPr id="926725" name="吹き出し: 線 926724">
            <a:extLst>
              <a:ext uri="{FF2B5EF4-FFF2-40B4-BE49-F238E27FC236}">
                <a16:creationId xmlns:a16="http://schemas.microsoft.com/office/drawing/2014/main" id="{4D24E7B1-9266-4833-A856-BC72047E6B1A}"/>
              </a:ext>
            </a:extLst>
          </p:cNvPr>
          <p:cNvSpPr/>
          <p:nvPr/>
        </p:nvSpPr>
        <p:spPr bwMode="auto">
          <a:xfrm>
            <a:off x="4567220" y="4745135"/>
            <a:ext cx="1645920" cy="844105"/>
          </a:xfrm>
          <a:prstGeom prst="borderCallout1">
            <a:avLst>
              <a:gd name="adj1" fmla="val 18750"/>
              <a:gd name="adj2" fmla="val -8333"/>
              <a:gd name="adj3" fmla="val 59749"/>
              <a:gd name="adj4" fmla="val -27059"/>
            </a:avLst>
          </a:prstGeom>
          <a:solidFill>
            <a:srgbClr val="FF3399"/>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同業他社の得意分野と</a:t>
            </a:r>
            <a:endParaRPr kumimoji="1" lang="en-US" altLang="ja-JP"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取組みポジティブ</a:t>
            </a:r>
            <a:endParaRPr kumimoji="1" lang="en-US" altLang="ja-JP"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イメージを</a:t>
            </a:r>
            <a:r>
              <a:rPr lang="ja-JP" altLang="en-US" sz="1200" dirty="0">
                <a:solidFill>
                  <a:schemeClr val="bg1"/>
                </a:solidFill>
                <a:latin typeface="游ゴシック" panose="020B0400000000000000" pitchFamily="50" charset="-128"/>
                <a:ea typeface="游ゴシック" panose="020B0400000000000000" pitchFamily="50" charset="-128"/>
              </a:rPr>
              <a:t>盛り込む</a:t>
            </a:r>
            <a:endParaRPr lang="en-US" altLang="ja-JP" sz="1200" dirty="0">
              <a:solidFill>
                <a:schemeClr val="bg1"/>
              </a:solidFill>
              <a:latin typeface="游ゴシック" panose="020B0400000000000000" pitchFamily="50" charset="-128"/>
              <a:ea typeface="游ゴシック" panose="020B04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游ゴシック" panose="020B0400000000000000" pitchFamily="50" charset="-128"/>
                <a:ea typeface="游ゴシック" panose="020B0400000000000000" pitchFamily="50" charset="-128"/>
              </a:rPr>
              <a:t>ことで求人増加へ</a:t>
            </a:r>
            <a:endParaRPr kumimoji="1" lang="ja-JP" altLang="en-US" sz="120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p:txBody>
      </p:sp>
      <p:pic>
        <p:nvPicPr>
          <p:cNvPr id="31" name="図 30" descr="人, ポーズをとっている, 立っている, グループ が含まれている画像&#10;&#10;自動的に生成された説明">
            <a:extLst>
              <a:ext uri="{FF2B5EF4-FFF2-40B4-BE49-F238E27FC236}">
                <a16:creationId xmlns:a16="http://schemas.microsoft.com/office/drawing/2014/main" id="{C864FDFB-A73D-45CB-8C66-27F61799BB15}"/>
              </a:ext>
            </a:extLst>
          </p:cNvPr>
          <p:cNvPicPr>
            <a:picLocks noChangeAspect="1"/>
          </p:cNvPicPr>
          <p:nvPr/>
        </p:nvPicPr>
        <p:blipFill rotWithShape="1">
          <a:blip r:embed="rId7">
            <a:extLst>
              <a:ext uri="{28A0092B-C50C-407E-A947-70E740481C1C}">
                <a14:useLocalDpi xmlns:a14="http://schemas.microsoft.com/office/drawing/2010/main" val="0"/>
              </a:ext>
            </a:extLst>
          </a:blip>
          <a:srcRect l="3206" r="3272"/>
          <a:stretch/>
        </p:blipFill>
        <p:spPr>
          <a:xfrm>
            <a:off x="5889020" y="3850296"/>
            <a:ext cx="4008050" cy="2857102"/>
          </a:xfrm>
          <a:prstGeom prst="rect">
            <a:avLst/>
          </a:prstGeom>
        </p:spPr>
      </p:pic>
      <p:sp>
        <p:nvSpPr>
          <p:cNvPr id="2" name="テキスト ボックス 1"/>
          <p:cNvSpPr txBox="1"/>
          <p:nvPr/>
        </p:nvSpPr>
        <p:spPr>
          <a:xfrm>
            <a:off x="5906159" y="5599175"/>
            <a:ext cx="4015393" cy="1200329"/>
          </a:xfrm>
          <a:prstGeom prst="rect">
            <a:avLst/>
          </a:prstGeom>
          <a:solidFill>
            <a:srgbClr val="1ACCE4">
              <a:alpha val="74902"/>
            </a:srgbClr>
          </a:solidFill>
        </p:spPr>
        <p:txBody>
          <a:bodyPr wrap="square" rtlCol="0">
            <a:spAutoFit/>
          </a:bodyPr>
          <a:lstStyle/>
          <a:p>
            <a:r>
              <a:rPr lang="ja-JP" altLang="en-US" sz="1200" b="1" dirty="0">
                <a:latin typeface="游ゴシック" panose="020B0400000000000000" pitchFamily="50" charset="-128"/>
                <a:ea typeface="游ゴシック" panose="020B0400000000000000" pitchFamily="50" charset="-128"/>
              </a:rPr>
              <a:t>結果</a:t>
            </a:r>
            <a:endParaRPr lang="en-US" altLang="ja-JP" sz="1200" b="1" dirty="0">
              <a:latin typeface="游ゴシック" panose="020B0400000000000000" pitchFamily="50" charset="-128"/>
              <a:ea typeface="游ゴシック" panose="020B0400000000000000" pitchFamily="50" charset="-128"/>
            </a:endParaRPr>
          </a:p>
          <a:p>
            <a:r>
              <a:rPr lang="ja-JP" altLang="en-US" sz="1200" b="1" dirty="0">
                <a:solidFill>
                  <a:schemeClr val="bg1"/>
                </a:solidFill>
                <a:latin typeface="游ゴシック" panose="020B0400000000000000" pitchFamily="50" charset="-128"/>
                <a:ea typeface="游ゴシック" panose="020B0400000000000000" pitchFamily="50" charset="-128"/>
              </a:rPr>
              <a:t>新卒採用者は真っ白な状態で見るので・・・</a:t>
            </a:r>
            <a:endParaRPr lang="en-US" altLang="ja-JP" sz="1200" b="1" dirty="0">
              <a:solidFill>
                <a:schemeClr val="bg1"/>
              </a:solidFill>
              <a:latin typeface="游ゴシック" panose="020B0400000000000000" pitchFamily="50" charset="-128"/>
              <a:ea typeface="游ゴシック" panose="020B0400000000000000" pitchFamily="50" charset="-128"/>
            </a:endParaRPr>
          </a:p>
          <a:p>
            <a:r>
              <a:rPr lang="ja-JP" altLang="en-US" sz="1200" b="1" dirty="0">
                <a:solidFill>
                  <a:schemeClr val="bg1"/>
                </a:solidFill>
                <a:latin typeface="游ゴシック" panose="020B0400000000000000" pitchFamily="50" charset="-128"/>
                <a:ea typeface="游ゴシック" panose="020B0400000000000000" pitchFamily="50" charset="-128"/>
              </a:rPr>
              <a:t>「◇△重工」と取引がある？！大きい仕事が出来そうだ。</a:t>
            </a:r>
            <a:endParaRPr lang="en-US" altLang="ja-JP" sz="1200" b="1" dirty="0">
              <a:solidFill>
                <a:schemeClr val="bg1"/>
              </a:solidFill>
              <a:latin typeface="游ゴシック" panose="020B0400000000000000" pitchFamily="50" charset="-128"/>
              <a:ea typeface="游ゴシック" panose="020B0400000000000000" pitchFamily="50" charset="-128"/>
            </a:endParaRPr>
          </a:p>
          <a:p>
            <a:r>
              <a:rPr lang="en-US" altLang="ja-JP" sz="1200" b="1" dirty="0">
                <a:solidFill>
                  <a:schemeClr val="bg1"/>
                </a:solidFill>
                <a:latin typeface="游ゴシック" panose="020B0400000000000000" pitchFamily="50" charset="-128"/>
                <a:ea typeface="游ゴシック" panose="020B0400000000000000" pitchFamily="50" charset="-128"/>
              </a:rPr>
              <a:t>60</a:t>
            </a:r>
            <a:r>
              <a:rPr lang="ja-JP" altLang="en-US" sz="1200" b="1" dirty="0">
                <a:solidFill>
                  <a:schemeClr val="bg1"/>
                </a:solidFill>
                <a:latin typeface="游ゴシック" panose="020B0400000000000000" pitchFamily="50" charset="-128"/>
                <a:ea typeface="游ゴシック" panose="020B0400000000000000" pitchFamily="50" charset="-128"/>
              </a:rPr>
              <a:t>周年・・・凄い歴史のある会社で安心が出来る</a:t>
            </a:r>
            <a:endParaRPr lang="en-US" altLang="ja-JP" sz="1200" b="1" dirty="0">
              <a:solidFill>
                <a:schemeClr val="bg1"/>
              </a:solidFill>
              <a:latin typeface="游ゴシック" panose="020B0400000000000000" pitchFamily="50" charset="-128"/>
              <a:ea typeface="游ゴシック" panose="020B0400000000000000" pitchFamily="50" charset="-128"/>
            </a:endParaRPr>
          </a:p>
          <a:p>
            <a:r>
              <a:rPr lang="ja-JP" altLang="en-US" sz="1200" b="1" dirty="0">
                <a:solidFill>
                  <a:schemeClr val="bg1"/>
                </a:solidFill>
                <a:latin typeface="游ゴシック" panose="020B0400000000000000" pitchFamily="50" charset="-128"/>
                <a:ea typeface="游ゴシック" panose="020B0400000000000000" pitchFamily="50" charset="-128"/>
              </a:rPr>
              <a:t>など、潜在的意識に対して良いイメージを与える事で応募者が</a:t>
            </a:r>
            <a:r>
              <a:rPr lang="en-US" altLang="ja-JP" sz="1200" b="1" dirty="0">
                <a:solidFill>
                  <a:schemeClr val="bg1"/>
                </a:solidFill>
                <a:latin typeface="游ゴシック" panose="020B0400000000000000" pitchFamily="50" charset="-128"/>
                <a:ea typeface="游ゴシック" panose="020B0400000000000000" pitchFamily="50" charset="-128"/>
              </a:rPr>
              <a:t>4</a:t>
            </a:r>
            <a:r>
              <a:rPr lang="ja-JP" altLang="en-US" sz="1200" b="1" dirty="0">
                <a:solidFill>
                  <a:schemeClr val="bg1"/>
                </a:solidFill>
                <a:latin typeface="游ゴシック" panose="020B0400000000000000" pitchFamily="50" charset="-128"/>
                <a:ea typeface="游ゴシック" panose="020B0400000000000000" pitchFamily="50" charset="-128"/>
              </a:rPr>
              <a:t>倍に跳ね上がりました！</a:t>
            </a:r>
            <a:endParaRPr lang="en-US" altLang="ja-JP" sz="1200" b="1" dirty="0">
              <a:solidFill>
                <a:schemeClr val="bg1"/>
              </a:solidFill>
              <a:latin typeface="游ゴシック" panose="020B0400000000000000" pitchFamily="50" charset="-128"/>
              <a:ea typeface="游ゴシック" panose="020B0400000000000000" pitchFamily="50" charset="-128"/>
            </a:endParaRPr>
          </a:p>
        </p:txBody>
      </p:sp>
      <p:sp>
        <p:nvSpPr>
          <p:cNvPr id="926720" name="矢印: 下 926719">
            <a:extLst>
              <a:ext uri="{FF2B5EF4-FFF2-40B4-BE49-F238E27FC236}">
                <a16:creationId xmlns:a16="http://schemas.microsoft.com/office/drawing/2014/main" id="{52256EE7-2520-4B58-B5B0-203892741CC9}"/>
              </a:ext>
            </a:extLst>
          </p:cNvPr>
          <p:cNvSpPr/>
          <p:nvPr/>
        </p:nvSpPr>
        <p:spPr bwMode="auto">
          <a:xfrm>
            <a:off x="4894537" y="2821022"/>
            <a:ext cx="1714228" cy="1260172"/>
          </a:xfrm>
          <a:prstGeom prst="downArrow">
            <a:avLst>
              <a:gd name="adj1" fmla="val 70614"/>
              <a:gd name="adj2" fmla="val 43049"/>
            </a:avLst>
          </a:prstGeom>
          <a:gradFill rotWithShape="0">
            <a:gsLst>
              <a:gs pos="0">
                <a:srgbClr val="FF99FF"/>
              </a:gs>
              <a:gs pos="50000">
                <a:srgbClr val="FF99FF">
                  <a:gamma/>
                  <a:tint val="12157"/>
                  <a:invGamma/>
                </a:srgbClr>
              </a:gs>
              <a:gs pos="100000">
                <a:srgbClr val="FF99FF"/>
              </a:gs>
            </a:gsLst>
            <a:lin ang="5400000" scaled="1"/>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rPr>
              <a:t>解決</a:t>
            </a:r>
            <a:endParaRPr kumimoji="1" lang="en-US" altLang="ja-JP" sz="1200" b="1" i="0" u="none" strike="noStrike" cap="none" normalizeH="0" baseline="0" dirty="0">
              <a:ln>
                <a:noFill/>
              </a:ln>
              <a:solidFill>
                <a:schemeClr val="tx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rPr>
              <a:t>・サジェストによる</a:t>
            </a:r>
            <a:endParaRPr kumimoji="1" lang="en-US" altLang="ja-JP" sz="1200" b="1" i="0" u="none" strike="noStrike" cap="none" normalizeH="0" baseline="0" dirty="0">
              <a:ln>
                <a:noFill/>
              </a:ln>
              <a:solidFill>
                <a:schemeClr val="tx1"/>
              </a:solidFill>
              <a:effectLst/>
              <a:latin typeface="Times New Roman" pitchFamily="18" charset="0"/>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Times New Roman" pitchFamily="18" charset="0"/>
                <a:ea typeface="HGP創英角ｺﾞｼｯｸUB" pitchFamily="50" charset="-128"/>
              </a:rPr>
              <a:t>ブランディング</a:t>
            </a:r>
          </a:p>
        </p:txBody>
      </p:sp>
    </p:spTree>
    <p:extLst>
      <p:ext uri="{BB962C8B-B14F-4D97-AF65-F5344CB8AC3E}">
        <p14:creationId xmlns:p14="http://schemas.microsoft.com/office/powerpoint/2010/main" val="3296304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p:txBody>
          <a:bodyPr/>
          <a:lstStyle/>
          <a:p>
            <a:r>
              <a:rPr lang="ja-JP" altLang="en-US" dirty="0"/>
              <a:t>◆関連書類：営業資料／商品ページ／ルール</a:t>
            </a:r>
            <a:endParaRPr lang="ja-JP" altLang="ja-JP" dirty="0"/>
          </a:p>
        </p:txBody>
      </p:sp>
      <p:sp>
        <p:nvSpPr>
          <p:cNvPr id="9" name="スライド番号プレースホルダー 5"/>
          <p:cNvSpPr txBox="1">
            <a:spLocks/>
          </p:cNvSpPr>
          <p:nvPr/>
        </p:nvSpPr>
        <p:spPr bwMode="auto">
          <a:xfrm>
            <a:off x="7833320" y="163488"/>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200" b="0" kern="1200">
                <a:solidFill>
                  <a:schemeClr val="bg1"/>
                </a:solidFill>
                <a:latin typeface="+mn-lt"/>
                <a:ea typeface="HGP創英角ｺﾞｼｯｸUB" pitchFamily="50" charset="-128"/>
                <a:cs typeface="+mn-cs"/>
              </a:defRPr>
            </a:lvl1pPr>
            <a:lvl2pPr marL="4572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2pPr>
            <a:lvl3pPr marL="9144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3pPr>
            <a:lvl4pPr marL="13716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4pPr>
            <a:lvl5pPr marL="18288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5pPr>
            <a:lvl6pPr marL="22860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6pPr>
            <a:lvl7pPr marL="27432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7pPr>
            <a:lvl8pPr marL="32004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8pPr>
            <a:lvl9pPr marL="36576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9pPr>
          </a:lstStyle>
          <a:p>
            <a:pPr>
              <a:defRPr/>
            </a:pPr>
            <a:r>
              <a:rPr lang="en-US" altLang="ja-JP">
                <a:solidFill>
                  <a:srgbClr val="FFFFFF"/>
                </a:solidFill>
                <a:ea typeface="HGP創英角ｺﾞｼｯｸUB"/>
              </a:rPr>
              <a:t>P</a:t>
            </a:r>
            <a:fld id="{4C9B1BCD-11BE-4B83-B3EC-2C5B8ECDEB4C}" type="slidenum">
              <a:rPr lang="en-US" altLang="ja-JP" smtClean="0">
                <a:solidFill>
                  <a:srgbClr val="FFFFFF"/>
                </a:solidFill>
                <a:ea typeface="HGP創英角ｺﾞｼｯｸUB"/>
              </a:rPr>
              <a:pPr>
                <a:defRPr/>
              </a:pPr>
              <a:t>15</a:t>
            </a:fld>
            <a:endParaRPr lang="en-US" altLang="ja-JP" dirty="0">
              <a:solidFill>
                <a:srgbClr val="FFFFFF"/>
              </a:solidFill>
              <a:ea typeface="HGP創英角ｺﾞｼｯｸUB"/>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6" y="620688"/>
            <a:ext cx="5109761" cy="4043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648" y="3681028"/>
            <a:ext cx="3564396" cy="293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3060" y="728700"/>
            <a:ext cx="4162662" cy="4965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30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p:txBody>
          <a:bodyPr/>
          <a:lstStyle/>
          <a:p>
            <a:r>
              <a:rPr lang="ja-JP" altLang="en-US" dirty="0"/>
              <a:t>◆当社の考えるパートナーシップについて</a:t>
            </a:r>
            <a:endParaRPr lang="ja-JP" altLang="ja-JP" dirty="0"/>
          </a:p>
        </p:txBody>
      </p:sp>
      <p:sp>
        <p:nvSpPr>
          <p:cNvPr id="15" name="テキスト ボックス 14"/>
          <p:cNvSpPr txBox="1"/>
          <p:nvPr/>
        </p:nvSpPr>
        <p:spPr>
          <a:xfrm>
            <a:off x="210022" y="791708"/>
            <a:ext cx="3878881" cy="6155531"/>
          </a:xfrm>
          <a:prstGeom prst="rect">
            <a:avLst/>
          </a:prstGeom>
          <a:noFill/>
        </p:spPr>
        <p:txBody>
          <a:bodyPr wrap="square" lIns="0" tIns="0" rIns="0" bIns="0" rtlCol="0" anchor="ctr" anchorCtr="0">
            <a:spAutoFit/>
          </a:bodyPr>
          <a:lstStyle/>
          <a:p>
            <a:pPr fontAlgn="base">
              <a:spcBef>
                <a:spcPct val="0"/>
              </a:spcBef>
              <a:spcAft>
                <a:spcPct val="0"/>
              </a:spcAft>
            </a:pPr>
            <a:r>
              <a:rPr lang="ja-JP" altLang="en-US" sz="3200" dirty="0"/>
              <a:t>協業による相互補完</a:t>
            </a:r>
            <a:endParaRPr lang="en-US" altLang="ja-JP" sz="3200" dirty="0"/>
          </a:p>
          <a:p>
            <a:pPr fontAlgn="base">
              <a:spcBef>
                <a:spcPct val="0"/>
              </a:spcBef>
              <a:spcAft>
                <a:spcPct val="0"/>
              </a:spcAft>
            </a:pPr>
            <a:endParaRPr lang="en-US" altLang="ja-JP" sz="2800" dirty="0"/>
          </a:p>
          <a:p>
            <a:pPr fontAlgn="base">
              <a:spcBef>
                <a:spcPct val="0"/>
              </a:spcBef>
              <a:spcAft>
                <a:spcPct val="0"/>
              </a:spcAft>
            </a:pPr>
            <a:r>
              <a:rPr lang="ja-JP" altLang="en-US" sz="1600" dirty="0"/>
              <a:t>当社が考えるパートナーシップとは</a:t>
            </a:r>
            <a:endParaRPr lang="en-US" altLang="ja-JP" sz="1600" dirty="0"/>
          </a:p>
          <a:p>
            <a:pPr fontAlgn="base">
              <a:spcBef>
                <a:spcPct val="0"/>
              </a:spcBef>
              <a:spcAft>
                <a:spcPct val="0"/>
              </a:spcAft>
            </a:pPr>
            <a:r>
              <a:rPr lang="ja-JP" altLang="en-US" sz="1600" dirty="0">
                <a:solidFill>
                  <a:srgbClr val="0070C0"/>
                </a:solidFill>
              </a:rPr>
              <a:t>１）相互補完</a:t>
            </a:r>
            <a:endParaRPr lang="en-US" altLang="ja-JP" sz="1600" dirty="0">
              <a:solidFill>
                <a:srgbClr val="0070C0"/>
              </a:solidFill>
            </a:endParaRPr>
          </a:p>
          <a:p>
            <a:pPr fontAlgn="base">
              <a:spcBef>
                <a:spcPct val="0"/>
              </a:spcBef>
              <a:spcAft>
                <a:spcPct val="0"/>
              </a:spcAft>
            </a:pPr>
            <a:r>
              <a:rPr lang="ja-JP" altLang="en-US" sz="1600" dirty="0">
                <a:solidFill>
                  <a:srgbClr val="0070C0"/>
                </a:solidFill>
              </a:rPr>
              <a:t>２）競合ではなく協業</a:t>
            </a:r>
            <a:endParaRPr lang="en-US" altLang="ja-JP" sz="1600" dirty="0">
              <a:solidFill>
                <a:srgbClr val="0070C0"/>
              </a:solidFill>
            </a:endParaRPr>
          </a:p>
          <a:p>
            <a:pPr fontAlgn="base">
              <a:spcBef>
                <a:spcPct val="0"/>
              </a:spcBef>
              <a:spcAft>
                <a:spcPct val="0"/>
              </a:spcAft>
            </a:pPr>
            <a:r>
              <a:rPr lang="ja-JP" altLang="en-US" sz="1600" dirty="0">
                <a:solidFill>
                  <a:srgbClr val="0070C0"/>
                </a:solidFill>
              </a:rPr>
              <a:t>３）当社理念に共感して頂ける</a:t>
            </a:r>
            <a:endParaRPr lang="en-US" altLang="ja-JP" sz="1600" dirty="0">
              <a:solidFill>
                <a:srgbClr val="0070C0"/>
              </a:solidFill>
            </a:endParaRPr>
          </a:p>
          <a:p>
            <a:pPr fontAlgn="base">
              <a:spcBef>
                <a:spcPct val="0"/>
              </a:spcBef>
              <a:spcAft>
                <a:spcPct val="0"/>
              </a:spcAft>
            </a:pPr>
            <a:r>
              <a:rPr lang="ja-JP" altLang="en-US" sz="1600" dirty="0"/>
              <a:t>この３点を重要と考えております。</a:t>
            </a:r>
            <a:endParaRPr lang="en-US" altLang="ja-JP" sz="1600" dirty="0"/>
          </a:p>
          <a:p>
            <a:pPr fontAlgn="base">
              <a:spcBef>
                <a:spcPct val="0"/>
              </a:spcBef>
              <a:spcAft>
                <a:spcPct val="0"/>
              </a:spcAft>
            </a:pPr>
            <a:endParaRPr lang="en-US" altLang="ja-JP" sz="1600" dirty="0"/>
          </a:p>
          <a:p>
            <a:pPr fontAlgn="base">
              <a:spcBef>
                <a:spcPct val="0"/>
              </a:spcBef>
              <a:spcAft>
                <a:spcPct val="0"/>
              </a:spcAft>
            </a:pPr>
            <a:r>
              <a:rPr lang="ja-JP" altLang="en-US" sz="1600" dirty="0"/>
              <a:t>自社の得意領域においては、</a:t>
            </a:r>
            <a:endParaRPr lang="en-US" altLang="ja-JP" sz="1600" dirty="0"/>
          </a:p>
          <a:p>
            <a:pPr fontAlgn="base">
              <a:spcBef>
                <a:spcPct val="0"/>
              </a:spcBef>
              <a:spcAft>
                <a:spcPct val="0"/>
              </a:spcAft>
            </a:pPr>
            <a:r>
              <a:rPr lang="ja-JP" altLang="en-US" sz="1600" dirty="0"/>
              <a:t>絶対的な自信と実績がありますが</a:t>
            </a:r>
            <a:endParaRPr lang="en-US" altLang="ja-JP" sz="1600" dirty="0"/>
          </a:p>
          <a:p>
            <a:pPr fontAlgn="base">
              <a:spcBef>
                <a:spcPct val="0"/>
              </a:spcBef>
              <a:spcAft>
                <a:spcPct val="0"/>
              </a:spcAft>
            </a:pPr>
            <a:r>
              <a:rPr lang="ja-JP" altLang="en-US" sz="1600" dirty="0"/>
              <a:t>まだまだ足りない点も多くあります。</a:t>
            </a:r>
            <a:endParaRPr lang="en-US" altLang="ja-JP" sz="1600" dirty="0"/>
          </a:p>
          <a:p>
            <a:pPr fontAlgn="base">
              <a:spcBef>
                <a:spcPct val="0"/>
              </a:spcBef>
              <a:spcAft>
                <a:spcPct val="0"/>
              </a:spcAft>
            </a:pPr>
            <a:endParaRPr lang="en-US" altLang="ja-JP" sz="1600" dirty="0"/>
          </a:p>
          <a:p>
            <a:pPr fontAlgn="base">
              <a:spcBef>
                <a:spcPct val="0"/>
              </a:spcBef>
              <a:spcAft>
                <a:spcPct val="0"/>
              </a:spcAft>
            </a:pPr>
            <a:r>
              <a:rPr lang="ja-JP" altLang="en-US" sz="1600" dirty="0"/>
              <a:t>そのため、右図「当社が求める領域」について</a:t>
            </a:r>
            <a:endParaRPr lang="en-US" altLang="ja-JP" sz="1600" dirty="0"/>
          </a:p>
          <a:p>
            <a:pPr fontAlgn="base">
              <a:spcBef>
                <a:spcPct val="0"/>
              </a:spcBef>
              <a:spcAft>
                <a:spcPct val="0"/>
              </a:spcAft>
            </a:pPr>
            <a:r>
              <a:rPr lang="ja-JP" altLang="en-US" sz="1600" dirty="0"/>
              <a:t>「パートナー企業様と相互補完する」ことで</a:t>
            </a:r>
            <a:endParaRPr lang="en-US" altLang="ja-JP" sz="1600" dirty="0"/>
          </a:p>
          <a:p>
            <a:pPr fontAlgn="base">
              <a:spcBef>
                <a:spcPct val="0"/>
              </a:spcBef>
              <a:spcAft>
                <a:spcPct val="0"/>
              </a:spcAft>
            </a:pPr>
            <a:r>
              <a:rPr lang="ja-JP" altLang="en-US" sz="1600" dirty="0"/>
              <a:t>それぞれの強みを活かした形で協業させて頂き共存繁栄していけることを希望しております。</a:t>
            </a:r>
            <a:endParaRPr lang="en-US" altLang="ja-JP" sz="1600" dirty="0"/>
          </a:p>
          <a:p>
            <a:pPr fontAlgn="base">
              <a:spcBef>
                <a:spcPct val="0"/>
              </a:spcBef>
              <a:spcAft>
                <a:spcPct val="0"/>
              </a:spcAft>
            </a:pPr>
            <a:endParaRPr lang="en-US" altLang="ja-JP" sz="1400" dirty="0"/>
          </a:p>
          <a:p>
            <a:pPr fontAlgn="base">
              <a:spcBef>
                <a:spcPct val="0"/>
              </a:spcBef>
              <a:spcAft>
                <a:spcPct val="0"/>
              </a:spcAft>
            </a:pPr>
            <a:endParaRPr lang="en-US" altLang="ja-JP" dirty="0"/>
          </a:p>
          <a:p>
            <a:pPr fontAlgn="base">
              <a:spcBef>
                <a:spcPct val="0"/>
              </a:spcBef>
              <a:spcAft>
                <a:spcPct val="0"/>
              </a:spcAft>
            </a:pPr>
            <a:endParaRPr lang="en-US" altLang="ja-JP" dirty="0"/>
          </a:p>
          <a:p>
            <a:pPr fontAlgn="base">
              <a:spcBef>
                <a:spcPct val="0"/>
              </a:spcBef>
              <a:spcAft>
                <a:spcPct val="0"/>
              </a:spcAft>
            </a:pPr>
            <a:endParaRPr lang="en-US" altLang="ja-JP" dirty="0"/>
          </a:p>
          <a:p>
            <a:pPr fontAlgn="base">
              <a:spcBef>
                <a:spcPct val="0"/>
              </a:spcBef>
              <a:spcAft>
                <a:spcPct val="0"/>
              </a:spcAft>
            </a:pPr>
            <a:endParaRPr lang="en-US" altLang="ja-JP" dirty="0"/>
          </a:p>
          <a:p>
            <a:pPr fontAlgn="base">
              <a:spcBef>
                <a:spcPct val="0"/>
              </a:spcBef>
              <a:spcAft>
                <a:spcPct val="0"/>
              </a:spcAft>
            </a:pPr>
            <a:endParaRPr lang="en-US" altLang="ja-JP" dirty="0"/>
          </a:p>
          <a:p>
            <a:pPr fontAlgn="base">
              <a:spcBef>
                <a:spcPct val="0"/>
              </a:spcBef>
              <a:spcAft>
                <a:spcPct val="0"/>
              </a:spcAft>
            </a:pPr>
            <a:endParaRPr lang="ja-JP" altLang="en-US" sz="1200" dirty="0"/>
          </a:p>
        </p:txBody>
      </p:sp>
      <p:sp>
        <p:nvSpPr>
          <p:cNvPr id="14" name="スライド番号プレースホルダー 5"/>
          <p:cNvSpPr txBox="1">
            <a:spLocks/>
          </p:cNvSpPr>
          <p:nvPr/>
        </p:nvSpPr>
        <p:spPr bwMode="auto">
          <a:xfrm>
            <a:off x="7833320" y="163488"/>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200" b="0" kern="1200">
                <a:solidFill>
                  <a:schemeClr val="bg1"/>
                </a:solidFill>
                <a:latin typeface="+mn-lt"/>
                <a:ea typeface="HGP創英角ｺﾞｼｯｸUB" pitchFamily="50" charset="-128"/>
                <a:cs typeface="+mn-cs"/>
              </a:defRPr>
            </a:lvl1pPr>
            <a:lvl2pPr marL="4572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2pPr>
            <a:lvl3pPr marL="9144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3pPr>
            <a:lvl4pPr marL="13716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4pPr>
            <a:lvl5pPr marL="18288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5pPr>
            <a:lvl6pPr marL="22860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6pPr>
            <a:lvl7pPr marL="27432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7pPr>
            <a:lvl8pPr marL="32004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8pPr>
            <a:lvl9pPr marL="36576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9pPr>
          </a:lstStyle>
          <a:p>
            <a:pPr>
              <a:defRPr/>
            </a:pPr>
            <a:r>
              <a:rPr lang="en-US" altLang="ja-JP" dirty="0">
                <a:solidFill>
                  <a:srgbClr val="FFFFFF"/>
                </a:solidFill>
                <a:ea typeface="HGP創英角ｺﾞｼｯｸUB"/>
              </a:rPr>
              <a:t>P</a:t>
            </a:r>
            <a:fld id="{4C9B1BCD-11BE-4B83-B3EC-2C5B8ECDEB4C}" type="slidenum">
              <a:rPr lang="en-US" altLang="ja-JP" smtClean="0">
                <a:solidFill>
                  <a:srgbClr val="FFFFFF"/>
                </a:solidFill>
                <a:ea typeface="HGP創英角ｺﾞｼｯｸUB"/>
              </a:rPr>
              <a:pPr>
                <a:defRPr/>
              </a:pPr>
              <a:t>1</a:t>
            </a:fld>
            <a:endParaRPr lang="en-US" altLang="ja-JP" dirty="0">
              <a:solidFill>
                <a:srgbClr val="FFFFFF"/>
              </a:solidFill>
              <a:ea typeface="HGP創英角ｺﾞｼｯｸUB"/>
            </a:endParaRPr>
          </a:p>
        </p:txBody>
      </p:sp>
      <p:graphicFrame>
        <p:nvGraphicFramePr>
          <p:cNvPr id="19" name="グラフ 18"/>
          <p:cNvGraphicFramePr/>
          <p:nvPr>
            <p:extLst>
              <p:ext uri="{D42A27DB-BD31-4B8C-83A1-F6EECF244321}">
                <p14:modId xmlns:p14="http://schemas.microsoft.com/office/powerpoint/2010/main" val="1949442329"/>
              </p:ext>
            </p:extLst>
          </p:nvPr>
        </p:nvGraphicFramePr>
        <p:xfrm>
          <a:off x="4268924" y="1664804"/>
          <a:ext cx="6946038" cy="55760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0591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a:extLst>
              <a:ext uri="{FF2B5EF4-FFF2-40B4-BE49-F238E27FC236}">
                <a16:creationId xmlns:a16="http://schemas.microsoft.com/office/drawing/2014/main" id="{BA1F2656-CD3E-44B6-A835-11AB52D68FF4}"/>
              </a:ext>
            </a:extLst>
          </p:cNvPr>
          <p:cNvSpPr>
            <a:spLocks noGrp="1"/>
          </p:cNvSpPr>
          <p:nvPr>
            <p:ph type="title"/>
          </p:nvPr>
        </p:nvSpPr>
        <p:spPr/>
        <p:txBody>
          <a:bodyPr/>
          <a:lstStyle/>
          <a:p>
            <a:pPr eaLnBrk="1" hangingPunct="1"/>
            <a:r>
              <a:rPr lang="ja-JP" altLang="en-US" dirty="0"/>
              <a:t>中小企業の低予算でも合う費用対</a:t>
            </a:r>
            <a:r>
              <a:rPr lang="ja-JP" altLang="en-US"/>
              <a:t>効果戦略</a:t>
            </a:r>
            <a:endParaRPr lang="ja-JP" altLang="en-US" dirty="0"/>
          </a:p>
        </p:txBody>
      </p:sp>
      <p:sp>
        <p:nvSpPr>
          <p:cNvPr id="3075" name="テキスト ボックス 9">
            <a:extLst>
              <a:ext uri="{FF2B5EF4-FFF2-40B4-BE49-F238E27FC236}">
                <a16:creationId xmlns:a16="http://schemas.microsoft.com/office/drawing/2014/main" id="{26F6572C-3A91-49DA-8A3D-7A0E95FC9F52}"/>
              </a:ext>
            </a:extLst>
          </p:cNvPr>
          <p:cNvSpPr txBox="1">
            <a:spLocks noChangeArrowheads="1"/>
          </p:cNvSpPr>
          <p:nvPr/>
        </p:nvSpPr>
        <p:spPr bwMode="auto">
          <a:xfrm>
            <a:off x="5867305" y="1861726"/>
            <a:ext cx="41755" cy="6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defTabSz="945990" eaLnBrk="0" fontAlgn="base" hangingPunct="0">
              <a:lnSpc>
                <a:spcPct val="125000"/>
              </a:lnSpc>
              <a:spcBef>
                <a:spcPct val="0"/>
              </a:spcBef>
              <a:spcAft>
                <a:spcPct val="0"/>
              </a:spcAft>
            </a:pPr>
            <a:endParaRPr lang="en-US" altLang="ja-JP" sz="1270">
              <a:solidFill>
                <a:srgbClr val="000000"/>
              </a:solidFill>
              <a:latin typeface="ＭＳ Ｐゴシック" panose="020B0600070205080204" pitchFamily="50" charset="-128"/>
              <a:ea typeface="ＭＳ Ｐゴシック" panose="020B0600070205080204" pitchFamily="50" charset="-128"/>
            </a:endParaRPr>
          </a:p>
        </p:txBody>
      </p:sp>
      <p:pic>
        <p:nvPicPr>
          <p:cNvPr id="3077" name="Picture 19">
            <a:extLst>
              <a:ext uri="{FF2B5EF4-FFF2-40B4-BE49-F238E27FC236}">
                <a16:creationId xmlns:a16="http://schemas.microsoft.com/office/drawing/2014/main" id="{1D1D2AFF-2234-4599-8367-698D7AE3F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831" y="4035898"/>
            <a:ext cx="1045330" cy="159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20">
            <a:extLst>
              <a:ext uri="{FF2B5EF4-FFF2-40B4-BE49-F238E27FC236}">
                <a16:creationId xmlns:a16="http://schemas.microsoft.com/office/drawing/2014/main" id="{6245A787-09BB-4F21-8F0D-398E96146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576" y="4200040"/>
            <a:ext cx="1241150" cy="1603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21">
            <a:extLst>
              <a:ext uri="{FF2B5EF4-FFF2-40B4-BE49-F238E27FC236}">
                <a16:creationId xmlns:a16="http://schemas.microsoft.com/office/drawing/2014/main" id="{5D32DEB7-3004-4431-A86D-1B1361CF68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507" y="4220198"/>
            <a:ext cx="2215928" cy="141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80" name="テキスト ボックス 11">
            <a:extLst>
              <a:ext uri="{FF2B5EF4-FFF2-40B4-BE49-F238E27FC236}">
                <a16:creationId xmlns:a16="http://schemas.microsoft.com/office/drawing/2014/main" id="{C6FBC219-7BF9-40BB-B82B-2B7F09B191E4}"/>
              </a:ext>
            </a:extLst>
          </p:cNvPr>
          <p:cNvSpPr txBox="1">
            <a:spLocks noChangeArrowheads="1"/>
          </p:cNvSpPr>
          <p:nvPr/>
        </p:nvSpPr>
        <p:spPr bwMode="auto">
          <a:xfrm>
            <a:off x="1294345" y="5634130"/>
            <a:ext cx="652251" cy="28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just" defTabSz="945990" eaLnBrk="0" fontAlgn="base" hangingPunct="0">
              <a:lnSpc>
                <a:spcPct val="125000"/>
              </a:lnSpc>
              <a:spcBef>
                <a:spcPct val="0"/>
              </a:spcBef>
              <a:spcAft>
                <a:spcPct val="0"/>
              </a:spcAft>
            </a:pPr>
            <a:r>
              <a:rPr lang="ja-JP" altLang="en-US" sz="1270" b="1">
                <a:solidFill>
                  <a:srgbClr val="000000"/>
                </a:solidFill>
                <a:latin typeface="ＭＳ Ｐゴシック" panose="020B0600070205080204" pitchFamily="50" charset="-128"/>
                <a:ea typeface="ＭＳ Ｐゴシック" panose="020B0600070205080204" pitchFamily="50" charset="-128"/>
              </a:rPr>
              <a:t>大企業</a:t>
            </a:r>
          </a:p>
        </p:txBody>
      </p:sp>
      <p:sp>
        <p:nvSpPr>
          <p:cNvPr id="3081" name="テキスト ボックス 33">
            <a:extLst>
              <a:ext uri="{FF2B5EF4-FFF2-40B4-BE49-F238E27FC236}">
                <a16:creationId xmlns:a16="http://schemas.microsoft.com/office/drawing/2014/main" id="{357D3C8C-F371-44DC-BEEE-29CDB49355C8}"/>
              </a:ext>
            </a:extLst>
          </p:cNvPr>
          <p:cNvSpPr txBox="1">
            <a:spLocks noChangeArrowheads="1"/>
          </p:cNvSpPr>
          <p:nvPr/>
        </p:nvSpPr>
        <p:spPr bwMode="auto">
          <a:xfrm>
            <a:off x="6808966" y="5675885"/>
            <a:ext cx="1638548" cy="30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just" defTabSz="945990" eaLnBrk="0" fontAlgn="base" hangingPunct="0">
              <a:lnSpc>
                <a:spcPct val="125000"/>
              </a:lnSpc>
              <a:spcBef>
                <a:spcPct val="0"/>
              </a:spcBef>
              <a:spcAft>
                <a:spcPct val="0"/>
              </a:spcAft>
            </a:pPr>
            <a:r>
              <a:rPr lang="ja-JP" altLang="en-US" sz="1270" b="1">
                <a:solidFill>
                  <a:srgbClr val="000000"/>
                </a:solidFill>
                <a:latin typeface="ＭＳ Ｐゴシック" panose="020B0600070205080204" pitchFamily="50" charset="-128"/>
                <a:ea typeface="ＭＳ Ｐゴシック" panose="020B0600070205080204" pitchFamily="50" charset="-128"/>
              </a:rPr>
              <a:t>中小企業営業マン</a:t>
            </a:r>
          </a:p>
        </p:txBody>
      </p:sp>
      <p:sp>
        <p:nvSpPr>
          <p:cNvPr id="3082" name="テキスト ボックス 34">
            <a:extLst>
              <a:ext uri="{FF2B5EF4-FFF2-40B4-BE49-F238E27FC236}">
                <a16:creationId xmlns:a16="http://schemas.microsoft.com/office/drawing/2014/main" id="{266044CD-CF3A-4027-A4DC-CF8D82A14790}"/>
              </a:ext>
            </a:extLst>
          </p:cNvPr>
          <p:cNvSpPr txBox="1">
            <a:spLocks noChangeArrowheads="1"/>
          </p:cNvSpPr>
          <p:nvPr/>
        </p:nvSpPr>
        <p:spPr bwMode="auto">
          <a:xfrm>
            <a:off x="4205719" y="5841468"/>
            <a:ext cx="914304" cy="27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just" defTabSz="945990" eaLnBrk="0" fontAlgn="base" hangingPunct="0">
              <a:lnSpc>
                <a:spcPct val="125000"/>
              </a:lnSpc>
              <a:spcBef>
                <a:spcPct val="0"/>
              </a:spcBef>
              <a:spcAft>
                <a:spcPct val="0"/>
              </a:spcAft>
            </a:pPr>
            <a:r>
              <a:rPr lang="ja-JP" altLang="en-US" sz="1270" b="1">
                <a:solidFill>
                  <a:srgbClr val="000000"/>
                </a:solidFill>
                <a:latin typeface="ＭＳ Ｐゴシック" panose="020B0600070205080204" pitchFamily="50" charset="-128"/>
                <a:ea typeface="ＭＳ Ｐゴシック" panose="020B0600070205080204" pitchFamily="50" charset="-128"/>
              </a:rPr>
              <a:t>クライアント</a:t>
            </a:r>
          </a:p>
        </p:txBody>
      </p:sp>
      <p:sp>
        <p:nvSpPr>
          <p:cNvPr id="13" name="右矢印 12">
            <a:extLst>
              <a:ext uri="{FF2B5EF4-FFF2-40B4-BE49-F238E27FC236}">
                <a16:creationId xmlns:a16="http://schemas.microsoft.com/office/drawing/2014/main" id="{16FDC2DD-0CBF-492A-8959-736DF7947BA1}"/>
              </a:ext>
            </a:extLst>
          </p:cNvPr>
          <p:cNvSpPr/>
          <p:nvPr/>
        </p:nvSpPr>
        <p:spPr>
          <a:xfrm>
            <a:off x="2735633" y="4300830"/>
            <a:ext cx="1305943" cy="1097165"/>
          </a:xfrm>
          <a:prstGeom prst="rightArrow">
            <a:avLst/>
          </a:prstGeom>
          <a:solidFill>
            <a:srgbClr val="E8E8E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30607" tIns="0" rIns="130607" bIns="22856" anchor="ctr"/>
          <a:lstStyle/>
          <a:p>
            <a:pPr algn="ctr" defTabSz="945990" eaLnBrk="0" fontAlgn="base" hangingPunct="0">
              <a:spcBef>
                <a:spcPct val="0"/>
              </a:spcBef>
              <a:spcAft>
                <a:spcPct val="0"/>
              </a:spcAft>
              <a:defRPr/>
            </a:pPr>
            <a:r>
              <a:rPr lang="en-US" altLang="ja-JP" sz="1270" dirty="0">
                <a:solidFill>
                  <a:prstClr val="black"/>
                </a:solidFill>
                <a:latin typeface="HGPｺﾞｼｯｸM" panose="020B0600000000000000" pitchFamily="50" charset="-128"/>
                <a:ea typeface="HGPｺﾞｼｯｸM" panose="020B0600000000000000" pitchFamily="50" charset="-128"/>
              </a:rPr>
              <a:t>A</a:t>
            </a:r>
            <a:r>
              <a:rPr lang="ja-JP" altLang="en-US" sz="1270" dirty="0">
                <a:solidFill>
                  <a:prstClr val="black"/>
                </a:solidFill>
                <a:latin typeface="HGPｺﾞｼｯｸM" panose="020B0600000000000000" pitchFamily="50" charset="-128"/>
                <a:ea typeface="HGPｺﾞｼｯｸM" panose="020B0600000000000000" pitchFamily="50" charset="-128"/>
              </a:rPr>
              <a:t>商品　</a:t>
            </a:r>
            <a:endParaRPr lang="en-US" altLang="ja-JP" sz="1270" dirty="0">
              <a:solidFill>
                <a:prstClr val="black"/>
              </a:solidFill>
              <a:latin typeface="HGPｺﾞｼｯｸM" panose="020B0600000000000000" pitchFamily="50" charset="-128"/>
              <a:ea typeface="HGPｺﾞｼｯｸM" panose="020B0600000000000000" pitchFamily="50" charset="-128"/>
            </a:endParaRPr>
          </a:p>
          <a:p>
            <a:pPr algn="ctr" defTabSz="945990" eaLnBrk="0" fontAlgn="base" hangingPunct="0">
              <a:spcBef>
                <a:spcPct val="0"/>
              </a:spcBef>
              <a:spcAft>
                <a:spcPct val="0"/>
              </a:spcAft>
              <a:defRPr/>
            </a:pPr>
            <a:r>
              <a:rPr lang="en-US" altLang="ja-JP" sz="1270" dirty="0">
                <a:solidFill>
                  <a:prstClr val="black"/>
                </a:solidFill>
                <a:latin typeface="HGPｺﾞｼｯｸM" panose="020B0600000000000000" pitchFamily="50" charset="-128"/>
                <a:ea typeface="HGPｺﾞｼｯｸM" panose="020B0600000000000000" pitchFamily="50" charset="-128"/>
              </a:rPr>
              <a:t>12,000</a:t>
            </a:r>
            <a:r>
              <a:rPr lang="ja-JP" altLang="en-US" sz="1270" dirty="0">
                <a:solidFill>
                  <a:prstClr val="black"/>
                </a:solidFill>
                <a:latin typeface="HGPｺﾞｼｯｸM" panose="020B0600000000000000" pitchFamily="50" charset="-128"/>
                <a:ea typeface="HGPｺﾞｼｯｸM" panose="020B0600000000000000" pitchFamily="50" charset="-128"/>
              </a:rPr>
              <a:t>円</a:t>
            </a:r>
          </a:p>
        </p:txBody>
      </p:sp>
      <p:sp>
        <p:nvSpPr>
          <p:cNvPr id="15" name="左矢印 14">
            <a:extLst>
              <a:ext uri="{FF2B5EF4-FFF2-40B4-BE49-F238E27FC236}">
                <a16:creationId xmlns:a16="http://schemas.microsoft.com/office/drawing/2014/main" id="{CA3DE26B-60E4-4C06-87CE-43D8B22AA4C9}"/>
              </a:ext>
            </a:extLst>
          </p:cNvPr>
          <p:cNvSpPr/>
          <p:nvPr/>
        </p:nvSpPr>
        <p:spPr>
          <a:xfrm>
            <a:off x="5266888" y="4269153"/>
            <a:ext cx="1305943" cy="1160518"/>
          </a:xfrm>
          <a:prstGeom prst="leftArrow">
            <a:avLst/>
          </a:prstGeom>
          <a:solidFill>
            <a:srgbClr val="E8E8E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30607" tIns="0" rIns="130607" bIns="22856" anchor="ctr"/>
          <a:lstStyle/>
          <a:p>
            <a:pPr algn="ctr" defTabSz="945990" eaLnBrk="0" fontAlgn="base" hangingPunct="0">
              <a:spcBef>
                <a:spcPct val="0"/>
              </a:spcBef>
              <a:spcAft>
                <a:spcPct val="0"/>
              </a:spcAft>
              <a:defRPr/>
            </a:pPr>
            <a:r>
              <a:rPr lang="en-US" altLang="ja-JP" sz="1270" dirty="0">
                <a:solidFill>
                  <a:prstClr val="black"/>
                </a:solidFill>
                <a:latin typeface="HGPｺﾞｼｯｸM" panose="020B0600000000000000" pitchFamily="50" charset="-128"/>
                <a:ea typeface="HGPｺﾞｼｯｸM" panose="020B0600000000000000" pitchFamily="50" charset="-128"/>
              </a:rPr>
              <a:t>ABC</a:t>
            </a:r>
            <a:r>
              <a:rPr lang="ja-JP" altLang="en-US" sz="1270" dirty="0">
                <a:solidFill>
                  <a:prstClr val="black"/>
                </a:solidFill>
                <a:latin typeface="HGPｺﾞｼｯｸM" panose="020B0600000000000000" pitchFamily="50" charset="-128"/>
                <a:ea typeface="HGPｺﾞｼｯｸM" panose="020B0600000000000000" pitchFamily="50" charset="-128"/>
              </a:rPr>
              <a:t>商品</a:t>
            </a:r>
            <a:endParaRPr lang="en-US" altLang="ja-JP" sz="1270" dirty="0">
              <a:solidFill>
                <a:prstClr val="black"/>
              </a:solidFill>
              <a:latin typeface="HGPｺﾞｼｯｸM" panose="020B0600000000000000" pitchFamily="50" charset="-128"/>
              <a:ea typeface="HGPｺﾞｼｯｸM" panose="020B0600000000000000" pitchFamily="50" charset="-128"/>
            </a:endParaRPr>
          </a:p>
          <a:p>
            <a:pPr algn="ctr" defTabSz="945990" eaLnBrk="0" fontAlgn="base" hangingPunct="0">
              <a:spcBef>
                <a:spcPct val="0"/>
              </a:spcBef>
              <a:spcAft>
                <a:spcPct val="0"/>
              </a:spcAft>
              <a:defRPr/>
            </a:pPr>
            <a:r>
              <a:rPr lang="en-US" altLang="ja-JP" sz="1270" dirty="0">
                <a:solidFill>
                  <a:prstClr val="black"/>
                </a:solidFill>
                <a:latin typeface="HGPｺﾞｼｯｸM" panose="020B0600000000000000" pitchFamily="50" charset="-128"/>
                <a:ea typeface="HGPｺﾞｼｯｸM" panose="020B0600000000000000" pitchFamily="50" charset="-128"/>
              </a:rPr>
              <a:t>45,000</a:t>
            </a:r>
            <a:r>
              <a:rPr lang="ja-JP" altLang="en-US" sz="1270" dirty="0">
                <a:solidFill>
                  <a:prstClr val="black"/>
                </a:solidFill>
                <a:latin typeface="HGPｺﾞｼｯｸM" panose="020B0600000000000000" pitchFamily="50" charset="-128"/>
                <a:ea typeface="HGPｺﾞｼｯｸM" panose="020B0600000000000000" pitchFamily="50" charset="-128"/>
              </a:rPr>
              <a:t>円</a:t>
            </a:r>
          </a:p>
        </p:txBody>
      </p:sp>
      <p:sp>
        <p:nvSpPr>
          <p:cNvPr id="3085" name="テキスト ボックス 15">
            <a:extLst>
              <a:ext uri="{FF2B5EF4-FFF2-40B4-BE49-F238E27FC236}">
                <a16:creationId xmlns:a16="http://schemas.microsoft.com/office/drawing/2014/main" id="{E11DF444-152C-49DC-85CF-5CF6DC0B87D1}"/>
              </a:ext>
            </a:extLst>
          </p:cNvPr>
          <p:cNvSpPr txBox="1">
            <a:spLocks noChangeArrowheads="1"/>
          </p:cNvSpPr>
          <p:nvPr/>
        </p:nvSpPr>
        <p:spPr bwMode="auto">
          <a:xfrm>
            <a:off x="7760705" y="3622660"/>
            <a:ext cx="1699022" cy="18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defTabSz="945990" eaLnBrk="0" fontAlgn="base" hangingPunct="0">
              <a:lnSpc>
                <a:spcPct val="125000"/>
              </a:lnSpc>
              <a:spcBef>
                <a:spcPct val="0"/>
              </a:spcBef>
              <a:spcAft>
                <a:spcPct val="0"/>
              </a:spcAft>
            </a:pPr>
            <a:r>
              <a:rPr lang="en-US" altLang="ja-JP" sz="1270">
                <a:solidFill>
                  <a:srgbClr val="000000"/>
                </a:solidFill>
                <a:latin typeface="ＭＳ Ｐゴシック" panose="020B0600070205080204" pitchFamily="50" charset="-128"/>
                <a:ea typeface="ＭＳ Ｐゴシック" panose="020B0600070205080204" pitchFamily="50" charset="-128"/>
              </a:rPr>
              <a:t>【</a:t>
            </a:r>
            <a:r>
              <a:rPr lang="ja-JP" altLang="en-US" sz="1270">
                <a:solidFill>
                  <a:srgbClr val="000000"/>
                </a:solidFill>
                <a:latin typeface="ＭＳ Ｐゴシック" panose="020B0600070205080204" pitchFamily="50" charset="-128"/>
                <a:ea typeface="ＭＳ Ｐゴシック" panose="020B0600070205080204" pitchFamily="50" charset="-128"/>
              </a:rPr>
              <a:t>販売店側</a:t>
            </a:r>
            <a:r>
              <a:rPr lang="en-US" altLang="ja-JP" sz="1270">
                <a:solidFill>
                  <a:srgbClr val="000000"/>
                </a:solidFill>
                <a:latin typeface="ＭＳ Ｐゴシック" panose="020B0600070205080204" pitchFamily="50" charset="-128"/>
                <a:ea typeface="ＭＳ Ｐゴシック" panose="020B0600070205080204" pitchFamily="50" charset="-128"/>
              </a:rPr>
              <a:t>】</a:t>
            </a:r>
          </a:p>
          <a:p>
            <a:pPr defTabSz="945990" eaLnBrk="0" fontAlgn="base" hangingPunct="0">
              <a:lnSpc>
                <a:spcPct val="125000"/>
              </a:lnSpc>
              <a:spcBef>
                <a:spcPct val="0"/>
              </a:spcBef>
              <a:spcAft>
                <a:spcPct val="0"/>
              </a:spcAft>
            </a:pPr>
            <a:r>
              <a:rPr lang="ja-JP" altLang="en-US" sz="1270">
                <a:solidFill>
                  <a:srgbClr val="000000"/>
                </a:solidFill>
                <a:latin typeface="ＭＳ Ｐゴシック" panose="020B0600070205080204" pitchFamily="50" charset="-128"/>
                <a:ea typeface="ＭＳ Ｐゴシック" panose="020B0600070205080204" pitchFamily="50" charset="-128"/>
              </a:rPr>
              <a:t>①解約防止</a:t>
            </a:r>
            <a:endParaRPr lang="en-US" altLang="ja-JP" sz="1270">
              <a:solidFill>
                <a:srgbClr val="000000"/>
              </a:solidFill>
              <a:latin typeface="ＭＳ Ｐゴシック" panose="020B0600070205080204" pitchFamily="50" charset="-128"/>
              <a:ea typeface="ＭＳ Ｐゴシック" panose="020B0600070205080204" pitchFamily="50" charset="-128"/>
            </a:endParaRPr>
          </a:p>
          <a:p>
            <a:pPr defTabSz="945990" eaLnBrk="0" fontAlgn="base" hangingPunct="0">
              <a:lnSpc>
                <a:spcPct val="125000"/>
              </a:lnSpc>
              <a:spcBef>
                <a:spcPct val="0"/>
              </a:spcBef>
              <a:spcAft>
                <a:spcPct val="0"/>
              </a:spcAft>
            </a:pPr>
            <a:r>
              <a:rPr lang="ja-JP" altLang="en-US" sz="1270">
                <a:solidFill>
                  <a:srgbClr val="000000"/>
                </a:solidFill>
                <a:latin typeface="ＭＳ Ｐゴシック" panose="020B0600070205080204" pitchFamily="50" charset="-128"/>
                <a:ea typeface="ＭＳ Ｐゴシック" panose="020B0600070205080204" pitchFamily="50" charset="-128"/>
              </a:rPr>
              <a:t>②単価アップ</a:t>
            </a:r>
            <a:endParaRPr lang="en-US" altLang="ja-JP" sz="1270">
              <a:solidFill>
                <a:srgbClr val="000000"/>
              </a:solidFill>
              <a:latin typeface="ＭＳ Ｐゴシック" panose="020B0600070205080204" pitchFamily="50" charset="-128"/>
              <a:ea typeface="ＭＳ Ｐゴシック" panose="020B0600070205080204" pitchFamily="50" charset="-128"/>
            </a:endParaRPr>
          </a:p>
          <a:p>
            <a:pPr defTabSz="945990" eaLnBrk="0" fontAlgn="base" hangingPunct="0">
              <a:lnSpc>
                <a:spcPct val="125000"/>
              </a:lnSpc>
              <a:spcBef>
                <a:spcPct val="0"/>
              </a:spcBef>
              <a:spcAft>
                <a:spcPct val="0"/>
              </a:spcAft>
            </a:pPr>
            <a:r>
              <a:rPr lang="ja-JP" altLang="en-US" sz="1270">
                <a:solidFill>
                  <a:srgbClr val="000000"/>
                </a:solidFill>
                <a:latin typeface="ＭＳ Ｐゴシック" panose="020B0600070205080204" pitchFamily="50" charset="-128"/>
                <a:ea typeface="ＭＳ Ｐゴシック" panose="020B0600070205080204" pitchFamily="50" charset="-128"/>
              </a:rPr>
              <a:t>↓</a:t>
            </a:r>
            <a:endParaRPr lang="en-US" altLang="ja-JP" sz="1270">
              <a:solidFill>
                <a:srgbClr val="000000"/>
              </a:solidFill>
              <a:latin typeface="ＭＳ Ｐゴシック" panose="020B0600070205080204" pitchFamily="50" charset="-128"/>
              <a:ea typeface="ＭＳ Ｐゴシック" panose="020B0600070205080204" pitchFamily="50" charset="-128"/>
            </a:endParaRPr>
          </a:p>
          <a:p>
            <a:pPr defTabSz="945990" eaLnBrk="0" fontAlgn="base" hangingPunct="0">
              <a:lnSpc>
                <a:spcPct val="125000"/>
              </a:lnSpc>
              <a:spcBef>
                <a:spcPct val="0"/>
              </a:spcBef>
              <a:spcAft>
                <a:spcPct val="0"/>
              </a:spcAft>
            </a:pPr>
            <a:r>
              <a:rPr lang="ja-JP" altLang="en-US" sz="1270">
                <a:solidFill>
                  <a:srgbClr val="000000"/>
                </a:solidFill>
                <a:latin typeface="ＭＳ Ｐゴシック" panose="020B0600070205080204" pitchFamily="50" charset="-128"/>
                <a:ea typeface="ＭＳ Ｐゴシック" panose="020B0600070205080204" pitchFamily="50" charset="-128"/>
              </a:rPr>
              <a:t>提案力に依り</a:t>
            </a:r>
            <a:endParaRPr lang="en-US" altLang="ja-JP" sz="1270">
              <a:solidFill>
                <a:srgbClr val="000000"/>
              </a:solidFill>
              <a:latin typeface="ＭＳ Ｐゴシック" panose="020B0600070205080204" pitchFamily="50" charset="-128"/>
              <a:ea typeface="ＭＳ Ｐゴシック" panose="020B0600070205080204" pitchFamily="50" charset="-128"/>
            </a:endParaRPr>
          </a:p>
          <a:p>
            <a:pPr defTabSz="945990" eaLnBrk="0" fontAlgn="base" hangingPunct="0">
              <a:lnSpc>
                <a:spcPct val="125000"/>
              </a:lnSpc>
              <a:spcBef>
                <a:spcPct val="0"/>
              </a:spcBef>
              <a:spcAft>
                <a:spcPct val="0"/>
              </a:spcAft>
            </a:pPr>
            <a:r>
              <a:rPr lang="ja-JP" altLang="en-US" sz="1270">
                <a:solidFill>
                  <a:srgbClr val="000000"/>
                </a:solidFill>
                <a:latin typeface="ＭＳ Ｐゴシック" panose="020B0600070205080204" pitchFamily="50" charset="-128"/>
                <a:ea typeface="ＭＳ Ｐゴシック" panose="020B0600070205080204" pitchFamily="50" charset="-128"/>
              </a:rPr>
              <a:t>信頼される営業として</a:t>
            </a:r>
            <a:endParaRPr lang="en-US" altLang="ja-JP" sz="1270">
              <a:solidFill>
                <a:srgbClr val="000000"/>
              </a:solidFill>
              <a:latin typeface="ＭＳ Ｐゴシック" panose="020B0600070205080204" pitchFamily="50" charset="-128"/>
              <a:ea typeface="ＭＳ Ｐゴシック" panose="020B0600070205080204" pitchFamily="50" charset="-128"/>
            </a:endParaRPr>
          </a:p>
          <a:p>
            <a:pPr defTabSz="945990" eaLnBrk="0" fontAlgn="base" hangingPunct="0">
              <a:lnSpc>
                <a:spcPct val="125000"/>
              </a:lnSpc>
              <a:spcBef>
                <a:spcPct val="0"/>
              </a:spcBef>
              <a:spcAft>
                <a:spcPct val="0"/>
              </a:spcAft>
            </a:pPr>
            <a:r>
              <a:rPr lang="ja-JP" altLang="en-US" sz="1270" u="sng">
                <a:solidFill>
                  <a:srgbClr val="FF0000"/>
                </a:solidFill>
                <a:latin typeface="ＭＳ Ｐゴシック" panose="020B0600070205080204" pitchFamily="50" charset="-128"/>
                <a:ea typeface="ＭＳ Ｐゴシック" panose="020B0600070205080204" pitchFamily="50" charset="-128"/>
              </a:rPr>
              <a:t>社内評価なども</a:t>
            </a:r>
            <a:r>
              <a:rPr lang="en-US" altLang="ja-JP" sz="1270" u="sng">
                <a:solidFill>
                  <a:srgbClr val="FF0000"/>
                </a:solidFill>
                <a:latin typeface="ＭＳ Ｐゴシック" panose="020B0600070205080204" pitchFamily="50" charset="-128"/>
                <a:ea typeface="ＭＳ Ｐゴシック" panose="020B0600070205080204" pitchFamily="50" charset="-128"/>
              </a:rPr>
              <a:t>UP</a:t>
            </a:r>
          </a:p>
        </p:txBody>
      </p:sp>
      <p:pic>
        <p:nvPicPr>
          <p:cNvPr id="3086" name="Picture 6">
            <a:extLst>
              <a:ext uri="{FF2B5EF4-FFF2-40B4-BE49-F238E27FC236}">
                <a16:creationId xmlns:a16="http://schemas.microsoft.com/office/drawing/2014/main" id="{B161738D-E74E-463E-9C18-68437478F1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0852" y="1232755"/>
            <a:ext cx="3855218" cy="2253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87" name="正方形/長方形 1">
            <a:extLst>
              <a:ext uri="{FF2B5EF4-FFF2-40B4-BE49-F238E27FC236}">
                <a16:creationId xmlns:a16="http://schemas.microsoft.com/office/drawing/2014/main" id="{94511A95-E877-4FD2-AF48-F48432B90D6F}"/>
              </a:ext>
            </a:extLst>
          </p:cNvPr>
          <p:cNvSpPr>
            <a:spLocks noChangeArrowheads="1"/>
          </p:cNvSpPr>
          <p:nvPr/>
        </p:nvSpPr>
        <p:spPr bwMode="auto">
          <a:xfrm>
            <a:off x="512506" y="6113599"/>
            <a:ext cx="8489349" cy="74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45990" eaLnBrk="0" fontAlgn="base" hangingPunct="0">
              <a:lnSpc>
                <a:spcPct val="125000"/>
              </a:lnSpc>
              <a:spcBef>
                <a:spcPct val="0"/>
              </a:spcBef>
              <a:spcAft>
                <a:spcPct val="0"/>
              </a:spcAft>
            </a:pPr>
            <a:r>
              <a:rPr lang="ja-JP" altLang="en-US" sz="1814">
                <a:solidFill>
                  <a:srgbClr val="000000"/>
                </a:solidFill>
                <a:latin typeface="ＭＳ Ｐゴシック" panose="020B0600070205080204" pitchFamily="50" charset="-128"/>
                <a:ea typeface="ＭＳ Ｐゴシック" panose="020B0600070205080204" pitchFamily="50" charset="-128"/>
              </a:rPr>
              <a:t>■目的：クライアントを囲い込み離さない。中小企業の予算でも</a:t>
            </a:r>
            <a:endParaRPr lang="en-US" altLang="ja-JP" sz="1814">
              <a:solidFill>
                <a:srgbClr val="000000"/>
              </a:solidFill>
              <a:latin typeface="ＭＳ Ｐゴシック" panose="020B0600070205080204" pitchFamily="50" charset="-128"/>
              <a:ea typeface="ＭＳ Ｐゴシック" panose="020B0600070205080204" pitchFamily="50" charset="-128"/>
            </a:endParaRPr>
          </a:p>
          <a:p>
            <a:pPr algn="just" defTabSz="945990" eaLnBrk="0" fontAlgn="base" hangingPunct="0">
              <a:lnSpc>
                <a:spcPct val="125000"/>
              </a:lnSpc>
              <a:spcBef>
                <a:spcPct val="0"/>
              </a:spcBef>
              <a:spcAft>
                <a:spcPct val="0"/>
              </a:spcAft>
            </a:pPr>
            <a:r>
              <a:rPr lang="ja-JP" altLang="en-US" sz="1814">
                <a:solidFill>
                  <a:srgbClr val="000000"/>
                </a:solidFill>
                <a:latin typeface="ＭＳ Ｐゴシック" panose="020B0600070205080204" pitchFamily="50" charset="-128"/>
                <a:ea typeface="ＭＳ Ｐゴシック" panose="020B0600070205080204" pitchFamily="50" charset="-128"/>
              </a:rPr>
              <a:t>　　　　　　大企業並みのコストパフォーマンスを提供。</a:t>
            </a:r>
            <a:r>
              <a:rPr lang="en-US" altLang="ja-JP" sz="1814">
                <a:solidFill>
                  <a:srgbClr val="000000"/>
                </a:solidFill>
                <a:latin typeface="ＭＳ Ｐゴシック" panose="020B0600070205080204" pitchFamily="50" charset="-128"/>
                <a:ea typeface="ＭＳ Ｐゴシック" panose="020B0600070205080204" pitchFamily="50" charset="-128"/>
              </a:rPr>
              <a:t>【</a:t>
            </a:r>
            <a:r>
              <a:rPr lang="ja-JP" altLang="en-US" sz="1814">
                <a:solidFill>
                  <a:srgbClr val="000000"/>
                </a:solidFill>
                <a:latin typeface="ＭＳ Ｐゴシック" panose="020B0600070205080204" pitchFamily="50" charset="-128"/>
                <a:ea typeface="ＭＳ Ｐゴシック" panose="020B0600070205080204" pitchFamily="50" charset="-128"/>
              </a:rPr>
              <a:t>単価</a:t>
            </a:r>
            <a:r>
              <a:rPr lang="en-US" altLang="ja-JP" sz="1814">
                <a:solidFill>
                  <a:srgbClr val="000000"/>
                </a:solidFill>
                <a:latin typeface="ＭＳ Ｐゴシック" panose="020B0600070205080204" pitchFamily="50" charset="-128"/>
                <a:ea typeface="ＭＳ Ｐゴシック" panose="020B0600070205080204" pitchFamily="50" charset="-128"/>
              </a:rPr>
              <a:t>UP】</a:t>
            </a:r>
            <a:r>
              <a:rPr lang="ja-JP" altLang="en-US" sz="1814">
                <a:solidFill>
                  <a:srgbClr val="000000"/>
                </a:solidFill>
                <a:latin typeface="ＭＳ Ｐゴシック" panose="020B0600070205080204" pitchFamily="50" charset="-128"/>
                <a:ea typeface="ＭＳ Ｐゴシック" panose="020B0600070205080204" pitchFamily="50" charset="-128"/>
              </a:rPr>
              <a:t>と</a:t>
            </a:r>
            <a:r>
              <a:rPr lang="en-US" altLang="ja-JP" sz="1814">
                <a:solidFill>
                  <a:srgbClr val="000000"/>
                </a:solidFill>
                <a:latin typeface="ＭＳ Ｐゴシック" panose="020B0600070205080204" pitchFamily="50" charset="-128"/>
                <a:ea typeface="ＭＳ Ｐゴシック" panose="020B0600070205080204" pitchFamily="50" charset="-128"/>
              </a:rPr>
              <a:t>【</a:t>
            </a:r>
            <a:r>
              <a:rPr lang="ja-JP" altLang="en-US" sz="1814">
                <a:solidFill>
                  <a:srgbClr val="000000"/>
                </a:solidFill>
                <a:latin typeface="ＭＳ Ｐゴシック" panose="020B0600070205080204" pitchFamily="50" charset="-128"/>
                <a:ea typeface="ＭＳ Ｐゴシック" panose="020B0600070205080204" pitchFamily="50" charset="-128"/>
              </a:rPr>
              <a:t>解約防止</a:t>
            </a:r>
            <a:r>
              <a:rPr lang="en-US" altLang="ja-JP" sz="1814">
                <a:solidFill>
                  <a:srgbClr val="000000"/>
                </a:solidFill>
                <a:latin typeface="ＭＳ Ｐゴシック" panose="020B0600070205080204" pitchFamily="50" charset="-128"/>
                <a:ea typeface="ＭＳ Ｐゴシック" panose="020B0600070205080204" pitchFamily="50" charset="-128"/>
              </a:rPr>
              <a:t>】</a:t>
            </a:r>
          </a:p>
        </p:txBody>
      </p:sp>
      <p:sp>
        <p:nvSpPr>
          <p:cNvPr id="3" name="線吹き出し 2 (枠付き) 2">
            <a:extLst>
              <a:ext uri="{FF2B5EF4-FFF2-40B4-BE49-F238E27FC236}">
                <a16:creationId xmlns:a16="http://schemas.microsoft.com/office/drawing/2014/main" id="{755BFB8F-E3C9-4400-ADFF-BB488CED73AD}"/>
              </a:ext>
            </a:extLst>
          </p:cNvPr>
          <p:cNvSpPr/>
          <p:nvPr/>
        </p:nvSpPr>
        <p:spPr>
          <a:xfrm>
            <a:off x="7356108" y="2807705"/>
            <a:ext cx="2090661" cy="577380"/>
          </a:xfrm>
          <a:prstGeom prst="borderCallout2">
            <a:avLst>
              <a:gd name="adj1" fmla="val 18750"/>
              <a:gd name="adj2" fmla="val -8333"/>
              <a:gd name="adj3" fmla="val 18750"/>
              <a:gd name="adj4" fmla="val -16667"/>
              <a:gd name="adj5" fmla="val 244171"/>
              <a:gd name="adj6" fmla="val -122053"/>
            </a:avLst>
          </a:prstGeom>
          <a:noFill/>
          <a:ln w="9525">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30607" tIns="0" rIns="130607" bIns="22856" anchor="ctr"/>
          <a:lstStyle/>
          <a:p>
            <a:pPr algn="ctr" defTabSz="945990" eaLnBrk="0" fontAlgn="base" hangingPunct="0">
              <a:spcBef>
                <a:spcPct val="0"/>
              </a:spcBef>
              <a:spcAft>
                <a:spcPct val="0"/>
              </a:spcAft>
              <a:defRPr/>
            </a:pPr>
            <a:r>
              <a:rPr lang="en-US" altLang="ja-JP" sz="1270" dirty="0">
                <a:solidFill>
                  <a:prstClr val="black"/>
                </a:solidFill>
                <a:latin typeface="HGPｺﾞｼｯｸM" panose="020B0600000000000000" pitchFamily="50" charset="-128"/>
                <a:ea typeface="HGPｺﾞｼｯｸM" panose="020B0600000000000000" pitchFamily="50" charset="-128"/>
              </a:rPr>
              <a:t>A</a:t>
            </a:r>
            <a:r>
              <a:rPr lang="ja-JP" altLang="en-US" sz="1270" dirty="0">
                <a:solidFill>
                  <a:prstClr val="black"/>
                </a:solidFill>
                <a:latin typeface="HGPｺﾞｼｯｸM" panose="020B0600000000000000" pitchFamily="50" charset="-128"/>
                <a:ea typeface="HGPｺﾞｼｯｸM" panose="020B0600000000000000" pitchFamily="50" charset="-128"/>
              </a:rPr>
              <a:t>は</a:t>
            </a:r>
            <a:r>
              <a:rPr lang="en-US" altLang="ja-JP" sz="1270" dirty="0">
                <a:solidFill>
                  <a:prstClr val="black"/>
                </a:solidFill>
                <a:latin typeface="HGPｺﾞｼｯｸM" panose="020B0600000000000000" pitchFamily="50" charset="-128"/>
                <a:ea typeface="HGPｺﾞｼｯｸM" panose="020B0600000000000000" pitchFamily="50" charset="-128"/>
              </a:rPr>
              <a:t>3000</a:t>
            </a:r>
            <a:r>
              <a:rPr lang="ja-JP" altLang="en-US" sz="1270" dirty="0">
                <a:solidFill>
                  <a:prstClr val="black"/>
                </a:solidFill>
                <a:latin typeface="HGPｺﾞｼｯｸM" panose="020B0600000000000000" pitchFamily="50" charset="-128"/>
                <a:ea typeface="HGPｺﾞｼｯｸM" panose="020B0600000000000000" pitchFamily="50" charset="-128"/>
              </a:rPr>
              <a:t>円高いが</a:t>
            </a:r>
            <a:endParaRPr lang="en-US" altLang="ja-JP" sz="1270" dirty="0">
              <a:solidFill>
                <a:prstClr val="black"/>
              </a:solidFill>
              <a:latin typeface="HGPｺﾞｼｯｸM" panose="020B0600000000000000" pitchFamily="50" charset="-128"/>
              <a:ea typeface="HGPｺﾞｼｯｸM" panose="020B0600000000000000" pitchFamily="50" charset="-128"/>
            </a:endParaRPr>
          </a:p>
          <a:p>
            <a:pPr algn="ctr" defTabSz="945990" eaLnBrk="0" fontAlgn="base" hangingPunct="0">
              <a:spcBef>
                <a:spcPct val="0"/>
              </a:spcBef>
              <a:spcAft>
                <a:spcPct val="0"/>
              </a:spcAft>
              <a:defRPr/>
            </a:pPr>
            <a:r>
              <a:rPr lang="en-US" altLang="ja-JP" sz="1270" dirty="0">
                <a:solidFill>
                  <a:prstClr val="black"/>
                </a:solidFill>
                <a:latin typeface="HGPｺﾞｼｯｸM" panose="020B0600000000000000" pitchFamily="50" charset="-128"/>
                <a:ea typeface="HGPｺﾞｼｯｸM" panose="020B0600000000000000" pitchFamily="50" charset="-128"/>
              </a:rPr>
              <a:t>BC</a:t>
            </a:r>
            <a:r>
              <a:rPr lang="ja-JP" altLang="en-US" sz="1270" dirty="0">
                <a:solidFill>
                  <a:prstClr val="black"/>
                </a:solidFill>
                <a:latin typeface="HGPｺﾞｼｯｸM" panose="020B0600000000000000" pitchFamily="50" charset="-128"/>
                <a:ea typeface="HGPｺﾞｼｯｸM" panose="020B0600000000000000" pitchFamily="50" charset="-128"/>
              </a:rPr>
              <a:t>も使えなくなるのはマズイ</a:t>
            </a:r>
          </a:p>
        </p:txBody>
      </p:sp>
      <p:graphicFrame>
        <p:nvGraphicFramePr>
          <p:cNvPr id="18" name="図表 17">
            <a:extLst>
              <a:ext uri="{FF2B5EF4-FFF2-40B4-BE49-F238E27FC236}">
                <a16:creationId xmlns:a16="http://schemas.microsoft.com/office/drawing/2014/main" id="{AA67F440-10EF-4E71-9906-44AEAAB3A876}"/>
              </a:ext>
            </a:extLst>
          </p:cNvPr>
          <p:cNvGraphicFramePr/>
          <p:nvPr/>
        </p:nvGraphicFramePr>
        <p:xfrm>
          <a:off x="192651" y="1222905"/>
          <a:ext cx="3848926" cy="25659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0" name="Rectangle 2"/>
          <p:cNvSpPr txBox="1">
            <a:spLocks noChangeArrowheads="1"/>
          </p:cNvSpPr>
          <p:nvPr/>
        </p:nvSpPr>
        <p:spPr bwMode="auto">
          <a:xfrm>
            <a:off x="0" y="0"/>
            <a:ext cx="9904413" cy="457200"/>
          </a:xfrm>
          <a:prstGeom prst="rect">
            <a:avLst/>
          </a:prstGeom>
          <a:solidFill>
            <a:srgbClr val="00469B"/>
          </a:solidFill>
          <a:ln>
            <a:noFill/>
          </a:ln>
        </p:spPr>
        <p:txBody>
          <a:bodyPr vert="horz" wrap="square" lIns="0" tIns="0" rIns="0" bIns="0" numCol="1" anchor="ctr" anchorCtr="0" compatLnSpc="1">
            <a:prstTxWarp prst="textNoShape">
              <a:avLst/>
            </a:prstTxWarp>
          </a:bodyPr>
          <a:lstStyle>
            <a:lvl1pPr algn="l" defTabSz="945990" rtl="0" eaLnBrk="0" fontAlgn="base" hangingPunct="0">
              <a:spcBef>
                <a:spcPct val="0"/>
              </a:spcBef>
              <a:spcAft>
                <a:spcPct val="0"/>
              </a:spcAft>
              <a:defRPr kumimoji="1" sz="2177"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945990" rtl="0" eaLnBrk="0" fontAlgn="base" hangingPunct="0">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2pPr>
            <a:lvl3pPr algn="l" defTabSz="945990" rtl="0" eaLnBrk="0" fontAlgn="base" hangingPunct="0">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3pPr>
            <a:lvl4pPr algn="l" defTabSz="945990" rtl="0" eaLnBrk="0" fontAlgn="base" hangingPunct="0">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4pPr>
            <a:lvl5pPr algn="l" defTabSz="945990" rtl="0" eaLnBrk="0" fontAlgn="base" hangingPunct="0">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5pPr>
            <a:lvl6pPr marL="414680" algn="l" defTabSz="945990" rtl="0" fontAlgn="base">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6pPr>
            <a:lvl7pPr marL="829361" algn="l" defTabSz="945990" rtl="0" fontAlgn="base">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7pPr>
            <a:lvl8pPr marL="1244041" algn="l" defTabSz="945990" rtl="0" fontAlgn="base">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8pPr>
            <a:lvl9pPr marL="1658722" algn="l" defTabSz="945990" rtl="0" fontAlgn="base">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9pPr>
          </a:lstStyle>
          <a:p>
            <a:r>
              <a:rPr lang="en-US" altLang="ja-JP" sz="2400" b="0" dirty="0">
                <a:solidFill>
                  <a:schemeClr val="bg1"/>
                </a:solidFill>
                <a:latin typeface="HGP創英角ｺﾞｼｯｸUB" panose="020B0900000000000000" pitchFamily="50" charset="-128"/>
                <a:ea typeface="HGP創英角ｺﾞｼｯｸUB" panose="020B0900000000000000" pitchFamily="50" charset="-128"/>
              </a:rPr>
              <a:t>APP</a:t>
            </a:r>
            <a:r>
              <a:rPr lang="ja-JP" altLang="en-US" sz="2400" b="0" dirty="0">
                <a:solidFill>
                  <a:schemeClr val="bg1"/>
                </a:solidFill>
                <a:latin typeface="HGP創英角ｺﾞｼｯｸUB" panose="020B0900000000000000" pitchFamily="50" charset="-128"/>
                <a:ea typeface="HGP創英角ｺﾞｼｯｸUB" panose="020B0900000000000000" pitchFamily="50" charset="-128"/>
              </a:rPr>
              <a:t>概要①</a:t>
            </a:r>
            <a:endParaRPr lang="ja-JP" altLang="ja-JP" sz="2400" b="0" dirty="0">
              <a:solidFill>
                <a:schemeClr val="bg1"/>
              </a:solidFill>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a:extLst>
              <a:ext uri="{FF2B5EF4-FFF2-40B4-BE49-F238E27FC236}">
                <a16:creationId xmlns:a16="http://schemas.microsoft.com/office/drawing/2014/main" id="{4316B7A4-6108-47D8-8721-F476802A11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740" y="3749367"/>
            <a:ext cx="3982622" cy="170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タイトル 1">
            <a:extLst>
              <a:ext uri="{FF2B5EF4-FFF2-40B4-BE49-F238E27FC236}">
                <a16:creationId xmlns:a16="http://schemas.microsoft.com/office/drawing/2014/main" id="{3AD62250-7C90-47FC-ABB7-4F936639DA67}"/>
              </a:ext>
            </a:extLst>
          </p:cNvPr>
          <p:cNvSpPr>
            <a:spLocks noGrp="1"/>
          </p:cNvSpPr>
          <p:nvPr>
            <p:ph type="title"/>
          </p:nvPr>
        </p:nvSpPr>
        <p:spPr/>
        <p:txBody>
          <a:bodyPr/>
          <a:lstStyle/>
          <a:p>
            <a:r>
              <a:rPr lang="ja-JP" altLang="en-US" dirty="0"/>
              <a:t>マイページの有効活用　クライアント毎に設置可</a:t>
            </a:r>
          </a:p>
        </p:txBody>
      </p:sp>
      <p:pic>
        <p:nvPicPr>
          <p:cNvPr id="4100" name="Picture 2">
            <a:extLst>
              <a:ext uri="{FF2B5EF4-FFF2-40B4-BE49-F238E27FC236}">
                <a16:creationId xmlns:a16="http://schemas.microsoft.com/office/drawing/2014/main" id="{7CB45F89-E2FE-4B3C-940C-48BA0EBC7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96" y="1976913"/>
            <a:ext cx="3468596" cy="1307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1" name="テキスト ボックス 1">
            <a:extLst>
              <a:ext uri="{FF2B5EF4-FFF2-40B4-BE49-F238E27FC236}">
                <a16:creationId xmlns:a16="http://schemas.microsoft.com/office/drawing/2014/main" id="{0503D9CB-A634-40A7-ADD3-E0D409C9268F}"/>
              </a:ext>
            </a:extLst>
          </p:cNvPr>
          <p:cNvSpPr txBox="1">
            <a:spLocks noChangeArrowheads="1"/>
          </p:cNvSpPr>
          <p:nvPr/>
        </p:nvSpPr>
        <p:spPr bwMode="auto">
          <a:xfrm>
            <a:off x="613296" y="1717741"/>
            <a:ext cx="3344769" cy="41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just" defTabSz="945990" eaLnBrk="0" fontAlgn="base" hangingPunct="0">
              <a:lnSpc>
                <a:spcPct val="125000"/>
              </a:lnSpc>
              <a:spcBef>
                <a:spcPct val="0"/>
              </a:spcBef>
              <a:spcAft>
                <a:spcPct val="0"/>
              </a:spcAft>
            </a:pPr>
            <a:r>
              <a:rPr lang="ja-JP" altLang="en-US" sz="1270" b="1">
                <a:solidFill>
                  <a:srgbClr val="000000"/>
                </a:solidFill>
                <a:latin typeface="ＭＳ Ｐゴシック" panose="020B0600070205080204" pitchFamily="50" charset="-128"/>
                <a:ea typeface="ＭＳ Ｐゴシック" panose="020B0600070205080204" pitchFamily="50" charset="-128"/>
              </a:rPr>
              <a:t>クライアント向けの情報倉庫を提供（ノアの箱舟）</a:t>
            </a:r>
          </a:p>
        </p:txBody>
      </p:sp>
      <p:sp>
        <p:nvSpPr>
          <p:cNvPr id="4102" name="テキスト ボックス 8">
            <a:extLst>
              <a:ext uri="{FF2B5EF4-FFF2-40B4-BE49-F238E27FC236}">
                <a16:creationId xmlns:a16="http://schemas.microsoft.com/office/drawing/2014/main" id="{9C29E00F-285C-40FE-B45C-B919C80C9DB2}"/>
              </a:ext>
            </a:extLst>
          </p:cNvPr>
          <p:cNvSpPr txBox="1">
            <a:spLocks noChangeArrowheads="1"/>
          </p:cNvSpPr>
          <p:nvPr/>
        </p:nvSpPr>
        <p:spPr bwMode="auto">
          <a:xfrm>
            <a:off x="601777" y="3390845"/>
            <a:ext cx="3346209" cy="41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just" defTabSz="945990" eaLnBrk="0" fontAlgn="base" hangingPunct="0">
              <a:lnSpc>
                <a:spcPct val="125000"/>
              </a:lnSpc>
              <a:spcBef>
                <a:spcPct val="0"/>
              </a:spcBef>
              <a:spcAft>
                <a:spcPct val="0"/>
              </a:spcAft>
            </a:pPr>
            <a:r>
              <a:rPr lang="ja-JP" altLang="en-US" sz="1270" b="1">
                <a:solidFill>
                  <a:srgbClr val="000000"/>
                </a:solidFill>
                <a:latin typeface="ＭＳ Ｐゴシック" panose="020B0600070205080204" pitchFamily="50" charset="-128"/>
                <a:ea typeface="ＭＳ Ｐゴシック" panose="020B0600070205080204" pitchFamily="50" charset="-128"/>
              </a:rPr>
              <a:t>まずは、マイページ（入口）に毎日来てもらう</a:t>
            </a:r>
          </a:p>
        </p:txBody>
      </p:sp>
      <p:sp>
        <p:nvSpPr>
          <p:cNvPr id="4103" name="テキスト ボックス 9">
            <a:extLst>
              <a:ext uri="{FF2B5EF4-FFF2-40B4-BE49-F238E27FC236}">
                <a16:creationId xmlns:a16="http://schemas.microsoft.com/office/drawing/2014/main" id="{D53E2A88-FD1D-4191-9E51-6E8851CD156C}"/>
              </a:ext>
            </a:extLst>
          </p:cNvPr>
          <p:cNvSpPr txBox="1">
            <a:spLocks noChangeArrowheads="1"/>
          </p:cNvSpPr>
          <p:nvPr/>
        </p:nvSpPr>
        <p:spPr bwMode="auto">
          <a:xfrm>
            <a:off x="4561360" y="1218113"/>
            <a:ext cx="4172059" cy="82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just" defTabSz="945990" eaLnBrk="0" fontAlgn="base" hangingPunct="0">
              <a:lnSpc>
                <a:spcPct val="125000"/>
              </a:lnSpc>
              <a:spcBef>
                <a:spcPct val="0"/>
              </a:spcBef>
              <a:spcAft>
                <a:spcPct val="0"/>
              </a:spcAft>
            </a:pPr>
            <a:r>
              <a:rPr lang="ja-JP" altLang="en-US" sz="1270" b="1" dirty="0">
                <a:solidFill>
                  <a:srgbClr val="0070C0"/>
                </a:solidFill>
                <a:latin typeface="ＭＳ Ｐゴシック" panose="020B0600070205080204" pitchFamily="50" charset="-128"/>
                <a:ea typeface="ＭＳ Ｐゴシック" panose="020B0600070205080204" pitchFamily="50" charset="-128"/>
              </a:rPr>
              <a:t>■マイページ利用　</a:t>
            </a:r>
            <a:r>
              <a:rPr lang="en-US" altLang="ja-JP" sz="1270" b="1" dirty="0">
                <a:solidFill>
                  <a:srgbClr val="0070C0"/>
                </a:solidFill>
                <a:latin typeface="ＭＳ Ｐゴシック" panose="020B0600070205080204" pitchFamily="50" charset="-128"/>
                <a:ea typeface="ＭＳ Ｐゴシック" panose="020B0600070205080204" pitchFamily="50" charset="-128"/>
              </a:rPr>
              <a:t>※</a:t>
            </a:r>
            <a:r>
              <a:rPr lang="ja-JP" altLang="en-US" sz="1270" b="1" dirty="0">
                <a:solidFill>
                  <a:srgbClr val="0070C0"/>
                </a:solidFill>
                <a:latin typeface="ＭＳ Ｐゴシック" panose="020B0600070205080204" pitchFamily="50" charset="-128"/>
                <a:ea typeface="ＭＳ Ｐゴシック" panose="020B0600070205080204" pitchFamily="50" charset="-128"/>
              </a:rPr>
              <a:t>以下の機能が付いてきます</a:t>
            </a:r>
            <a:endParaRPr lang="en-US" altLang="ja-JP" sz="1270" b="1" dirty="0">
              <a:solidFill>
                <a:srgbClr val="FF0000"/>
              </a:solidFill>
              <a:latin typeface="ＭＳ Ｐゴシック" panose="020B0600070205080204" pitchFamily="50" charset="-128"/>
              <a:ea typeface="ＭＳ Ｐゴシック" panose="020B0600070205080204" pitchFamily="50" charset="-128"/>
            </a:endParaRPr>
          </a:p>
          <a:p>
            <a:pPr algn="just" defTabSz="945990" eaLnBrk="0" fontAlgn="base" hangingPunct="0">
              <a:lnSpc>
                <a:spcPct val="125000"/>
              </a:lnSpc>
              <a:spcBef>
                <a:spcPct val="0"/>
              </a:spcBef>
              <a:spcAft>
                <a:spcPct val="0"/>
              </a:spcAft>
            </a:pPr>
            <a:r>
              <a:rPr lang="ja-JP" altLang="en-US" sz="1270" dirty="0">
                <a:solidFill>
                  <a:srgbClr val="000000"/>
                </a:solidFill>
                <a:latin typeface="ＭＳ Ｐゴシック" panose="020B0600070205080204" pitchFamily="50" charset="-128"/>
                <a:ea typeface="ＭＳ Ｐゴシック" panose="020B0600070205080204" pitchFamily="50" charset="-128"/>
              </a:rPr>
              <a:t>・風評チェッカー（風評が発生したら炎上マーク出現）</a:t>
            </a:r>
            <a:endParaRPr lang="en-US" altLang="ja-JP" sz="1270" dirty="0">
              <a:solidFill>
                <a:srgbClr val="000000"/>
              </a:solidFill>
              <a:latin typeface="ＭＳ Ｐゴシック" panose="020B0600070205080204" pitchFamily="50" charset="-128"/>
              <a:ea typeface="ＭＳ Ｐゴシック" panose="020B0600070205080204" pitchFamily="50" charset="-128"/>
            </a:endParaRPr>
          </a:p>
          <a:p>
            <a:pPr algn="just" defTabSz="945990" eaLnBrk="0" fontAlgn="base" hangingPunct="0">
              <a:lnSpc>
                <a:spcPct val="125000"/>
              </a:lnSpc>
              <a:spcBef>
                <a:spcPct val="0"/>
              </a:spcBef>
              <a:spcAft>
                <a:spcPct val="0"/>
              </a:spcAft>
            </a:pPr>
            <a:r>
              <a:rPr lang="ja-JP" altLang="en-US" sz="1270" dirty="0">
                <a:solidFill>
                  <a:srgbClr val="000000"/>
                </a:solidFill>
                <a:latin typeface="ＭＳ Ｐゴシック" panose="020B0600070205080204" pitchFamily="50" charset="-128"/>
                <a:ea typeface="ＭＳ Ｐゴシック" panose="020B0600070205080204" pitchFamily="50" charset="-128"/>
              </a:rPr>
              <a:t>・</a:t>
            </a:r>
            <a:r>
              <a:rPr lang="en-US" altLang="ja-JP" sz="1270" dirty="0">
                <a:solidFill>
                  <a:srgbClr val="000000"/>
                </a:solidFill>
                <a:latin typeface="ＭＳ Ｐゴシック" panose="020B0600070205080204" pitchFamily="50" charset="-128"/>
                <a:ea typeface="ＭＳ Ｐゴシック" panose="020B0600070205080204" pitchFamily="50" charset="-128"/>
              </a:rPr>
              <a:t>B-PARK</a:t>
            </a:r>
            <a:r>
              <a:rPr lang="ja-JP" altLang="en-US" sz="1270" dirty="0">
                <a:solidFill>
                  <a:srgbClr val="000000"/>
                </a:solidFill>
                <a:latin typeface="ＭＳ Ｐゴシック" panose="020B0600070205080204" pitchFamily="50" charset="-128"/>
                <a:ea typeface="ＭＳ Ｐゴシック" panose="020B0600070205080204" pitchFamily="50" charset="-128"/>
              </a:rPr>
              <a:t>　（</a:t>
            </a:r>
            <a:r>
              <a:rPr lang="en-US" altLang="ja-JP" sz="1270" dirty="0">
                <a:solidFill>
                  <a:srgbClr val="000000"/>
                </a:solidFill>
                <a:latin typeface="ＭＳ Ｐゴシック" panose="020B0600070205080204" pitchFamily="50" charset="-128"/>
                <a:ea typeface="ＭＳ Ｐゴシック" panose="020B0600070205080204" pitchFamily="50" charset="-128"/>
              </a:rPr>
              <a:t>LP</a:t>
            </a:r>
            <a:r>
              <a:rPr lang="ja-JP" altLang="en-US" sz="1270" dirty="0" err="1">
                <a:solidFill>
                  <a:srgbClr val="000000"/>
                </a:solidFill>
                <a:latin typeface="ＭＳ Ｐゴシック" panose="020B0600070205080204" pitchFamily="50" charset="-128"/>
                <a:ea typeface="ＭＳ Ｐゴシック" panose="020B0600070205080204" pitchFamily="50" charset="-128"/>
              </a:rPr>
              <a:t>のように</a:t>
            </a:r>
            <a:r>
              <a:rPr lang="ja-JP" altLang="en-US" sz="1270" dirty="0">
                <a:solidFill>
                  <a:srgbClr val="000000"/>
                </a:solidFill>
                <a:latin typeface="ＭＳ Ｐゴシック" panose="020B0600070205080204" pitchFamily="50" charset="-128"/>
                <a:ea typeface="ＭＳ Ｐゴシック" panose="020B0600070205080204" pitchFamily="50" charset="-128"/>
              </a:rPr>
              <a:t>自由に目的別にページ制作）</a:t>
            </a:r>
            <a:endParaRPr lang="en-US" altLang="ja-JP" sz="1270" dirty="0">
              <a:solidFill>
                <a:srgbClr val="FF0000"/>
              </a:solidFill>
              <a:latin typeface="ＭＳ Ｐゴシック" panose="020B0600070205080204" pitchFamily="50" charset="-128"/>
              <a:ea typeface="ＭＳ Ｐゴシック" panose="020B0600070205080204" pitchFamily="50" charset="-128"/>
            </a:endParaRPr>
          </a:p>
        </p:txBody>
      </p:sp>
      <p:pic>
        <p:nvPicPr>
          <p:cNvPr id="4104" name="Picture 7">
            <a:extLst>
              <a:ext uri="{FF2B5EF4-FFF2-40B4-BE49-F238E27FC236}">
                <a16:creationId xmlns:a16="http://schemas.microsoft.com/office/drawing/2014/main" id="{46B746CF-EE37-416A-876C-A94C1F6DF9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5640" y="3860236"/>
            <a:ext cx="138225" cy="14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8">
            <a:extLst>
              <a:ext uri="{FF2B5EF4-FFF2-40B4-BE49-F238E27FC236}">
                <a16:creationId xmlns:a16="http://schemas.microsoft.com/office/drawing/2014/main" id="{D2CFC612-5B71-4325-B1A9-6D039091AF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181" y="2159774"/>
            <a:ext cx="4335385" cy="193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a:extLst>
              <a:ext uri="{FF2B5EF4-FFF2-40B4-BE49-F238E27FC236}">
                <a16:creationId xmlns:a16="http://schemas.microsoft.com/office/drawing/2014/main" id="{FF91D5B8-74F8-4F35-8530-41F89E648450}"/>
              </a:ext>
            </a:extLst>
          </p:cNvPr>
          <p:cNvSpPr/>
          <p:nvPr/>
        </p:nvSpPr>
        <p:spPr>
          <a:xfrm>
            <a:off x="4699586" y="2122337"/>
            <a:ext cx="840872" cy="420436"/>
          </a:xfrm>
          <a:prstGeom prst="rect">
            <a:avLst/>
          </a:prstGeom>
          <a:noFill/>
          <a:ln w="9525">
            <a:solidFill>
              <a:srgbClr val="00206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130607" tIns="0" rIns="130607" bIns="22856" anchor="ctr"/>
          <a:lstStyle/>
          <a:p>
            <a:pPr algn="ctr" defTabSz="945990" eaLnBrk="0" fontAlgn="base" hangingPunct="0">
              <a:spcBef>
                <a:spcPct val="0"/>
              </a:spcBef>
              <a:spcAft>
                <a:spcPct val="0"/>
              </a:spcAft>
              <a:defRPr/>
            </a:pPr>
            <a:endParaRPr lang="ja-JP" altLang="en-US" sz="1270" dirty="0">
              <a:solidFill>
                <a:prstClr val="black"/>
              </a:solidFill>
              <a:latin typeface="HGPｺﾞｼｯｸM" panose="020B0600000000000000" pitchFamily="50" charset="-128"/>
              <a:ea typeface="HGPｺﾞｼｯｸM" panose="020B0600000000000000" pitchFamily="50" charset="-128"/>
            </a:endParaRPr>
          </a:p>
        </p:txBody>
      </p:sp>
      <p:sp>
        <p:nvSpPr>
          <p:cNvPr id="13" name="正方形/長方形 12">
            <a:extLst>
              <a:ext uri="{FF2B5EF4-FFF2-40B4-BE49-F238E27FC236}">
                <a16:creationId xmlns:a16="http://schemas.microsoft.com/office/drawing/2014/main" id="{009D2E49-C21D-442F-9713-CDCEA679F530}"/>
              </a:ext>
            </a:extLst>
          </p:cNvPr>
          <p:cNvSpPr/>
          <p:nvPr/>
        </p:nvSpPr>
        <p:spPr>
          <a:xfrm>
            <a:off x="4742783" y="3567946"/>
            <a:ext cx="1189315" cy="446353"/>
          </a:xfrm>
          <a:prstGeom prst="rect">
            <a:avLst/>
          </a:prstGeom>
          <a:noFill/>
          <a:ln w="9525">
            <a:solidFill>
              <a:srgbClr val="00206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130607" tIns="0" rIns="130607" bIns="22856" anchor="ctr"/>
          <a:lstStyle/>
          <a:p>
            <a:pPr algn="ctr" defTabSz="945990" eaLnBrk="0" fontAlgn="base" hangingPunct="0">
              <a:spcBef>
                <a:spcPct val="0"/>
              </a:spcBef>
              <a:spcAft>
                <a:spcPct val="0"/>
              </a:spcAft>
              <a:defRPr/>
            </a:pPr>
            <a:endParaRPr lang="ja-JP" altLang="en-US" sz="1270" dirty="0">
              <a:solidFill>
                <a:prstClr val="black"/>
              </a:solidFill>
              <a:latin typeface="HGPｺﾞｼｯｸM" panose="020B0600000000000000" pitchFamily="50" charset="-128"/>
              <a:ea typeface="HGPｺﾞｼｯｸM" panose="020B0600000000000000" pitchFamily="50" charset="-128"/>
            </a:endParaRPr>
          </a:p>
        </p:txBody>
      </p:sp>
      <p:pic>
        <p:nvPicPr>
          <p:cNvPr id="4108" name="Picture 12">
            <a:extLst>
              <a:ext uri="{FF2B5EF4-FFF2-40B4-BE49-F238E27FC236}">
                <a16:creationId xmlns:a16="http://schemas.microsoft.com/office/drawing/2014/main" id="{8FD063B3-6441-442C-B7BE-83E241DF42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587" y="4800456"/>
            <a:ext cx="4570080" cy="1675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9" name="テキスト ボックス 9">
            <a:extLst>
              <a:ext uri="{FF2B5EF4-FFF2-40B4-BE49-F238E27FC236}">
                <a16:creationId xmlns:a16="http://schemas.microsoft.com/office/drawing/2014/main" id="{9CF50137-0C1D-48F2-8577-BCF6E288DD88}"/>
              </a:ext>
            </a:extLst>
          </p:cNvPr>
          <p:cNvSpPr txBox="1">
            <a:spLocks noChangeArrowheads="1"/>
          </p:cNvSpPr>
          <p:nvPr/>
        </p:nvSpPr>
        <p:spPr bwMode="auto">
          <a:xfrm>
            <a:off x="4670790" y="4521126"/>
            <a:ext cx="3657216" cy="41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just" defTabSz="945990" eaLnBrk="0" fontAlgn="base" hangingPunct="0">
              <a:lnSpc>
                <a:spcPct val="125000"/>
              </a:lnSpc>
              <a:spcBef>
                <a:spcPct val="0"/>
              </a:spcBef>
              <a:spcAft>
                <a:spcPct val="0"/>
              </a:spcAft>
            </a:pPr>
            <a:r>
              <a:rPr lang="ja-JP" altLang="en-US" sz="1270" b="1">
                <a:solidFill>
                  <a:srgbClr val="0070C0"/>
                </a:solidFill>
                <a:latin typeface="ＭＳ Ｐゴシック" panose="020B0600070205080204" pitchFamily="50" charset="-128"/>
                <a:ea typeface="ＭＳ Ｐゴシック" panose="020B0600070205080204" pitchFamily="50" charset="-128"/>
              </a:rPr>
              <a:t>■マイページ利用イメージ</a:t>
            </a:r>
            <a:endParaRPr lang="en-US" altLang="ja-JP" sz="1270" b="1">
              <a:solidFill>
                <a:srgbClr val="0070C0"/>
              </a:solidFill>
              <a:latin typeface="ＭＳ Ｐゴシック" panose="020B0600070205080204" pitchFamily="50" charset="-128"/>
              <a:ea typeface="ＭＳ Ｐゴシック" panose="020B0600070205080204" pitchFamily="50" charset="-128"/>
            </a:endParaRPr>
          </a:p>
        </p:txBody>
      </p:sp>
      <p:sp>
        <p:nvSpPr>
          <p:cNvPr id="4110" name="テキスト ボックス 8">
            <a:extLst>
              <a:ext uri="{FF2B5EF4-FFF2-40B4-BE49-F238E27FC236}">
                <a16:creationId xmlns:a16="http://schemas.microsoft.com/office/drawing/2014/main" id="{1EE1A528-EEED-4B36-8416-161FEC31ECD1}"/>
              </a:ext>
            </a:extLst>
          </p:cNvPr>
          <p:cNvSpPr txBox="1">
            <a:spLocks noChangeArrowheads="1"/>
          </p:cNvSpPr>
          <p:nvPr/>
        </p:nvSpPr>
        <p:spPr bwMode="auto">
          <a:xfrm>
            <a:off x="608977" y="1199395"/>
            <a:ext cx="4061813" cy="4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just" defTabSz="945990" eaLnBrk="0" fontAlgn="base" hangingPunct="0">
              <a:lnSpc>
                <a:spcPct val="125000"/>
              </a:lnSpc>
              <a:spcBef>
                <a:spcPct val="0"/>
              </a:spcBef>
              <a:spcAft>
                <a:spcPct val="0"/>
              </a:spcAft>
            </a:pPr>
            <a:r>
              <a:rPr lang="en-US" altLang="ja-JP" sz="1270" b="1">
                <a:solidFill>
                  <a:srgbClr val="000000"/>
                </a:solidFill>
                <a:latin typeface="ＭＳ Ｐゴシック" panose="020B0600070205080204" pitchFamily="50" charset="-128"/>
                <a:ea typeface="ＭＳ Ｐゴシック" panose="020B0600070205080204" pitchFamily="50" charset="-128"/>
              </a:rPr>
              <a:t>APP</a:t>
            </a:r>
            <a:r>
              <a:rPr lang="ja-JP" altLang="en-US" sz="1270" b="1">
                <a:solidFill>
                  <a:srgbClr val="000000"/>
                </a:solidFill>
                <a:latin typeface="ＭＳ Ｐゴシック" panose="020B0600070205080204" pitchFamily="50" charset="-128"/>
                <a:ea typeface="ＭＳ Ｐゴシック" panose="020B0600070205080204" pitchFamily="50" charset="-128"/>
              </a:rPr>
              <a:t>戦略①　</a:t>
            </a:r>
            <a:r>
              <a:rPr lang="ja-JP" altLang="en-US" sz="1270" b="1" u="sng">
                <a:solidFill>
                  <a:srgbClr val="000000"/>
                </a:solidFill>
                <a:latin typeface="ＭＳ Ｐゴシック" panose="020B0600070205080204" pitchFamily="50" charset="-128"/>
                <a:ea typeface="ＭＳ Ｐゴシック" panose="020B0600070205080204" pitchFamily="50" charset="-128"/>
              </a:rPr>
              <a:t>クライアントを囲い込む為の土台を設置</a:t>
            </a:r>
          </a:p>
        </p:txBody>
      </p:sp>
      <p:cxnSp>
        <p:nvCxnSpPr>
          <p:cNvPr id="4" name="直線矢印コネクタ 3">
            <a:extLst>
              <a:ext uri="{FF2B5EF4-FFF2-40B4-BE49-F238E27FC236}">
                <a16:creationId xmlns:a16="http://schemas.microsoft.com/office/drawing/2014/main" id="{A9870DFF-2BC4-465F-9F24-0D28C027DEE2}"/>
              </a:ext>
            </a:extLst>
          </p:cNvPr>
          <p:cNvCxnSpPr/>
          <p:nvPr/>
        </p:nvCxnSpPr>
        <p:spPr>
          <a:xfrm flipV="1">
            <a:off x="4333865" y="3791122"/>
            <a:ext cx="408917" cy="14254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2"/>
          <p:cNvSpPr txBox="1">
            <a:spLocks noChangeArrowheads="1"/>
          </p:cNvSpPr>
          <p:nvPr/>
        </p:nvSpPr>
        <p:spPr bwMode="auto">
          <a:xfrm>
            <a:off x="0" y="0"/>
            <a:ext cx="9904413" cy="457200"/>
          </a:xfrm>
          <a:prstGeom prst="rect">
            <a:avLst/>
          </a:prstGeom>
          <a:solidFill>
            <a:srgbClr val="00469B"/>
          </a:solidFill>
          <a:ln>
            <a:noFill/>
          </a:ln>
        </p:spPr>
        <p:txBody>
          <a:bodyPr vert="horz" wrap="square" lIns="0" tIns="0" rIns="0" bIns="0" numCol="1" anchor="ctr" anchorCtr="0" compatLnSpc="1">
            <a:prstTxWarp prst="textNoShape">
              <a:avLst/>
            </a:prstTxWarp>
          </a:bodyPr>
          <a:lstStyle>
            <a:lvl1pPr algn="l" defTabSz="945990" rtl="0" eaLnBrk="0" fontAlgn="base" hangingPunct="0">
              <a:spcBef>
                <a:spcPct val="0"/>
              </a:spcBef>
              <a:spcAft>
                <a:spcPct val="0"/>
              </a:spcAft>
              <a:defRPr kumimoji="1" sz="2177"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945990" rtl="0" eaLnBrk="0" fontAlgn="base" hangingPunct="0">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2pPr>
            <a:lvl3pPr algn="l" defTabSz="945990" rtl="0" eaLnBrk="0" fontAlgn="base" hangingPunct="0">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3pPr>
            <a:lvl4pPr algn="l" defTabSz="945990" rtl="0" eaLnBrk="0" fontAlgn="base" hangingPunct="0">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4pPr>
            <a:lvl5pPr algn="l" defTabSz="945990" rtl="0" eaLnBrk="0" fontAlgn="base" hangingPunct="0">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5pPr>
            <a:lvl6pPr marL="414680" algn="l" defTabSz="945990" rtl="0" fontAlgn="base">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6pPr>
            <a:lvl7pPr marL="829361" algn="l" defTabSz="945990" rtl="0" fontAlgn="base">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7pPr>
            <a:lvl8pPr marL="1244041" algn="l" defTabSz="945990" rtl="0" fontAlgn="base">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8pPr>
            <a:lvl9pPr marL="1658722" algn="l" defTabSz="945990" rtl="0" fontAlgn="base">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9pPr>
          </a:lstStyle>
          <a:p>
            <a:r>
              <a:rPr lang="en-US" altLang="ja-JP" sz="2400" b="0" dirty="0">
                <a:solidFill>
                  <a:schemeClr val="bg1"/>
                </a:solidFill>
                <a:latin typeface="HGP創英角ｺﾞｼｯｸUB" panose="020B0900000000000000" pitchFamily="50" charset="-128"/>
                <a:ea typeface="HGP創英角ｺﾞｼｯｸUB" panose="020B0900000000000000" pitchFamily="50" charset="-128"/>
              </a:rPr>
              <a:t>APP</a:t>
            </a:r>
            <a:r>
              <a:rPr lang="ja-JP" altLang="en-US" sz="2400" b="0" dirty="0">
                <a:solidFill>
                  <a:schemeClr val="bg1"/>
                </a:solidFill>
                <a:latin typeface="HGP創英角ｺﾞｼｯｸUB" panose="020B0900000000000000" pitchFamily="50" charset="-128"/>
                <a:ea typeface="HGP創英角ｺﾞｼｯｸUB" panose="020B0900000000000000" pitchFamily="50" charset="-128"/>
              </a:rPr>
              <a:t>概要②</a:t>
            </a:r>
            <a:endParaRPr lang="ja-JP" altLang="ja-JP" sz="2400" b="0" dirty="0">
              <a:solidFill>
                <a:schemeClr val="bg1"/>
              </a:solidFill>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a:extLst>
              <a:ext uri="{FF2B5EF4-FFF2-40B4-BE49-F238E27FC236}">
                <a16:creationId xmlns:a16="http://schemas.microsoft.com/office/drawing/2014/main" id="{D08FD722-F65B-4060-9FCC-5157958B0D85}"/>
              </a:ext>
            </a:extLst>
          </p:cNvPr>
          <p:cNvSpPr>
            <a:spLocks noGrp="1"/>
          </p:cNvSpPr>
          <p:nvPr>
            <p:ph type="title"/>
          </p:nvPr>
        </p:nvSpPr>
        <p:spPr/>
        <p:txBody>
          <a:bodyPr/>
          <a:lstStyle/>
          <a:p>
            <a:pPr eaLnBrk="1" hangingPunct="1"/>
            <a:r>
              <a:rPr lang="ja-JP" altLang="en-US"/>
              <a:t>自社では出来ないサービスは他社から仕入れ販売（黒子）</a:t>
            </a:r>
            <a:endParaRPr lang="ja-JP" altLang="en-US" dirty="0"/>
          </a:p>
        </p:txBody>
      </p:sp>
      <p:sp>
        <p:nvSpPr>
          <p:cNvPr id="6147" name="テキスト ボックス 6">
            <a:extLst>
              <a:ext uri="{FF2B5EF4-FFF2-40B4-BE49-F238E27FC236}">
                <a16:creationId xmlns:a16="http://schemas.microsoft.com/office/drawing/2014/main" id="{CB5B29F1-21A5-4012-92E7-9D9E8B140190}"/>
              </a:ext>
            </a:extLst>
          </p:cNvPr>
          <p:cNvSpPr txBox="1">
            <a:spLocks noChangeArrowheads="1"/>
          </p:cNvSpPr>
          <p:nvPr/>
        </p:nvSpPr>
        <p:spPr bwMode="auto">
          <a:xfrm>
            <a:off x="793277" y="1974034"/>
            <a:ext cx="1370736" cy="41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just" defTabSz="945990" eaLnBrk="0" fontAlgn="base" hangingPunct="0">
              <a:lnSpc>
                <a:spcPct val="125000"/>
              </a:lnSpc>
              <a:spcBef>
                <a:spcPct val="0"/>
              </a:spcBef>
              <a:spcAft>
                <a:spcPct val="0"/>
              </a:spcAft>
            </a:pPr>
            <a:r>
              <a:rPr lang="en-US" altLang="ja-JP" sz="2177" b="1" u="sng">
                <a:solidFill>
                  <a:srgbClr val="000000"/>
                </a:solidFill>
                <a:latin typeface="ＭＳ Ｐゴシック" panose="020B0600070205080204" pitchFamily="50" charset="-128"/>
                <a:ea typeface="ＭＳ Ｐゴシック" panose="020B0600070205080204" pitchFamily="50" charset="-128"/>
              </a:rPr>
              <a:t>CRM</a:t>
            </a:r>
            <a:r>
              <a:rPr lang="ja-JP" altLang="en-US" sz="2177" b="1" u="sng">
                <a:solidFill>
                  <a:srgbClr val="000000"/>
                </a:solidFill>
                <a:latin typeface="ＭＳ Ｐゴシック" panose="020B0600070205080204" pitchFamily="50" charset="-128"/>
                <a:ea typeface="ＭＳ Ｐゴシック" panose="020B0600070205080204" pitchFamily="50" charset="-128"/>
              </a:rPr>
              <a:t>戦略が重要</a:t>
            </a:r>
          </a:p>
        </p:txBody>
      </p:sp>
      <p:graphicFrame>
        <p:nvGraphicFramePr>
          <p:cNvPr id="7" name="図表 6">
            <a:extLst>
              <a:ext uri="{FF2B5EF4-FFF2-40B4-BE49-F238E27FC236}">
                <a16:creationId xmlns:a16="http://schemas.microsoft.com/office/drawing/2014/main" id="{3621CF4F-18F0-417D-8C78-563817E92097}"/>
              </a:ext>
            </a:extLst>
          </p:cNvPr>
          <p:cNvGraphicFramePr/>
          <p:nvPr/>
        </p:nvGraphicFramePr>
        <p:xfrm>
          <a:off x="4082577" y="1865516"/>
          <a:ext cx="4604528" cy="3069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9" name="テキスト ボックス 9">
            <a:extLst>
              <a:ext uri="{FF2B5EF4-FFF2-40B4-BE49-F238E27FC236}">
                <a16:creationId xmlns:a16="http://schemas.microsoft.com/office/drawing/2014/main" id="{6EEE1BF5-B85A-41D8-A21E-81F0F68E4D58}"/>
              </a:ext>
            </a:extLst>
          </p:cNvPr>
          <p:cNvSpPr txBox="1">
            <a:spLocks noChangeArrowheads="1"/>
          </p:cNvSpPr>
          <p:nvPr/>
        </p:nvSpPr>
        <p:spPr bwMode="auto">
          <a:xfrm>
            <a:off x="799037" y="3729209"/>
            <a:ext cx="1151879" cy="26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just" defTabSz="945990" eaLnBrk="0" fontAlgn="base" hangingPunct="0">
              <a:lnSpc>
                <a:spcPct val="125000"/>
              </a:lnSpc>
              <a:spcBef>
                <a:spcPct val="0"/>
              </a:spcBef>
              <a:spcAft>
                <a:spcPct val="0"/>
              </a:spcAft>
            </a:pPr>
            <a:r>
              <a:rPr lang="ja-JP" altLang="en-US" sz="1270" b="1">
                <a:solidFill>
                  <a:srgbClr val="000000"/>
                </a:solidFill>
                <a:latin typeface="ＭＳ Ｐゴシック" panose="020B0600070205080204" pitchFamily="50" charset="-128"/>
                <a:ea typeface="ＭＳ Ｐゴシック" panose="020B0600070205080204" pitchFamily="50" charset="-128"/>
              </a:rPr>
              <a:t>提案コンサル</a:t>
            </a:r>
            <a:r>
              <a:rPr lang="en-US" altLang="ja-JP" sz="1270" b="1">
                <a:solidFill>
                  <a:srgbClr val="000000"/>
                </a:solidFill>
                <a:latin typeface="ＭＳ Ｐゴシック" panose="020B0600070205080204" pitchFamily="50" charset="-128"/>
                <a:ea typeface="ＭＳ Ｐゴシック" panose="020B0600070205080204" pitchFamily="50" charset="-128"/>
              </a:rPr>
              <a:t>A</a:t>
            </a:r>
            <a:endParaRPr lang="ja-JP" altLang="en-US" sz="1270" b="1">
              <a:solidFill>
                <a:srgbClr val="000000"/>
              </a:solidFill>
              <a:latin typeface="ＭＳ Ｐゴシック" panose="020B0600070205080204" pitchFamily="50" charset="-128"/>
              <a:ea typeface="ＭＳ Ｐゴシック" panose="020B0600070205080204" pitchFamily="50" charset="-128"/>
            </a:endParaRPr>
          </a:p>
        </p:txBody>
      </p:sp>
      <p:pic>
        <p:nvPicPr>
          <p:cNvPr id="6150" name="Picture 2">
            <a:extLst>
              <a:ext uri="{FF2B5EF4-FFF2-40B4-BE49-F238E27FC236}">
                <a16:creationId xmlns:a16="http://schemas.microsoft.com/office/drawing/2014/main" id="{22C26A11-6010-4177-8895-B62B6A071C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413" y="2467902"/>
            <a:ext cx="1218112" cy="1258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3">
            <a:extLst>
              <a:ext uri="{FF2B5EF4-FFF2-40B4-BE49-F238E27FC236}">
                <a16:creationId xmlns:a16="http://schemas.microsoft.com/office/drawing/2014/main" id="{84BB6EA2-C68D-4A28-B18B-E772286F08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044" y="4063254"/>
            <a:ext cx="1059729" cy="130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2" name="テキスト ボックス 28">
            <a:extLst>
              <a:ext uri="{FF2B5EF4-FFF2-40B4-BE49-F238E27FC236}">
                <a16:creationId xmlns:a16="http://schemas.microsoft.com/office/drawing/2014/main" id="{D0F62672-BF05-4405-8B52-06B06585BD8B}"/>
              </a:ext>
            </a:extLst>
          </p:cNvPr>
          <p:cNvSpPr txBox="1">
            <a:spLocks noChangeArrowheads="1"/>
          </p:cNvSpPr>
          <p:nvPr/>
        </p:nvSpPr>
        <p:spPr bwMode="auto">
          <a:xfrm>
            <a:off x="680969" y="5369198"/>
            <a:ext cx="1151879" cy="26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just" defTabSz="945990" eaLnBrk="0" fontAlgn="base" hangingPunct="0">
              <a:lnSpc>
                <a:spcPct val="125000"/>
              </a:lnSpc>
              <a:spcBef>
                <a:spcPct val="0"/>
              </a:spcBef>
              <a:spcAft>
                <a:spcPct val="0"/>
              </a:spcAft>
            </a:pPr>
            <a:r>
              <a:rPr lang="ja-JP" altLang="en-US" sz="1270" b="1">
                <a:solidFill>
                  <a:srgbClr val="000000"/>
                </a:solidFill>
                <a:latin typeface="ＭＳ Ｐゴシック" panose="020B0600070205080204" pitchFamily="50" charset="-128"/>
                <a:ea typeface="ＭＳ Ｐゴシック" panose="020B0600070205080204" pitchFamily="50" charset="-128"/>
              </a:rPr>
              <a:t>提案コンサル</a:t>
            </a:r>
            <a:r>
              <a:rPr lang="en-US" altLang="ja-JP" sz="1270" b="1">
                <a:solidFill>
                  <a:srgbClr val="000000"/>
                </a:solidFill>
                <a:latin typeface="ＭＳ Ｐゴシック" panose="020B0600070205080204" pitchFamily="50" charset="-128"/>
                <a:ea typeface="ＭＳ Ｐゴシック" panose="020B0600070205080204" pitchFamily="50" charset="-128"/>
              </a:rPr>
              <a:t>B</a:t>
            </a:r>
            <a:endParaRPr lang="ja-JP" altLang="en-US" sz="1270" b="1">
              <a:solidFill>
                <a:srgbClr val="000000"/>
              </a:solidFill>
              <a:latin typeface="ＭＳ Ｐゴシック" panose="020B0600070205080204" pitchFamily="50" charset="-128"/>
              <a:ea typeface="ＭＳ Ｐゴシック" panose="020B0600070205080204" pitchFamily="50" charset="-128"/>
            </a:endParaRPr>
          </a:p>
        </p:txBody>
      </p:sp>
      <p:sp>
        <p:nvSpPr>
          <p:cNvPr id="8" name="線吹き出し 1 (枠付き) 7">
            <a:extLst>
              <a:ext uri="{FF2B5EF4-FFF2-40B4-BE49-F238E27FC236}">
                <a16:creationId xmlns:a16="http://schemas.microsoft.com/office/drawing/2014/main" id="{48B60B21-F0C3-4F69-9ED9-8E5322BAA236}"/>
              </a:ext>
            </a:extLst>
          </p:cNvPr>
          <p:cNvSpPr/>
          <p:nvPr/>
        </p:nvSpPr>
        <p:spPr>
          <a:xfrm>
            <a:off x="1786773" y="2552853"/>
            <a:ext cx="1886202" cy="902785"/>
          </a:xfrm>
          <a:prstGeom prst="borderCallout1">
            <a:avLst>
              <a:gd name="adj1" fmla="val 18750"/>
              <a:gd name="adj2" fmla="val -8333"/>
              <a:gd name="adj3" fmla="val 52654"/>
              <a:gd name="adj4" fmla="val -22850"/>
            </a:avLst>
          </a:prstGeom>
          <a:noFill/>
          <a:ln w="3175">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30607" tIns="0" rIns="130607" bIns="22856" anchor="ctr"/>
          <a:lstStyle/>
          <a:p>
            <a:pPr algn="ctr" defTabSz="945990" eaLnBrk="0" fontAlgn="base" hangingPunct="0">
              <a:spcBef>
                <a:spcPct val="0"/>
              </a:spcBef>
              <a:spcAft>
                <a:spcPct val="0"/>
              </a:spcAft>
              <a:defRPr/>
            </a:pPr>
            <a:r>
              <a:rPr lang="ja-JP" altLang="en-US" sz="1270" dirty="0">
                <a:solidFill>
                  <a:prstClr val="black"/>
                </a:solidFill>
                <a:latin typeface="HGPｺﾞｼｯｸM" panose="020B0600000000000000" pitchFamily="50" charset="-128"/>
                <a:ea typeface="HGPｺﾞｼｯｸM" panose="020B0600000000000000" pitchFamily="50" charset="-128"/>
              </a:rPr>
              <a:t>クライアントから</a:t>
            </a:r>
            <a:endParaRPr lang="en-US" altLang="ja-JP" sz="1270" dirty="0">
              <a:solidFill>
                <a:prstClr val="black"/>
              </a:solidFill>
              <a:latin typeface="HGPｺﾞｼｯｸM" panose="020B0600000000000000" pitchFamily="50" charset="-128"/>
              <a:ea typeface="HGPｺﾞｼｯｸM" panose="020B0600000000000000" pitchFamily="50" charset="-128"/>
            </a:endParaRPr>
          </a:p>
          <a:p>
            <a:pPr algn="ctr" defTabSz="945990" eaLnBrk="0" fontAlgn="base" hangingPunct="0">
              <a:spcBef>
                <a:spcPct val="0"/>
              </a:spcBef>
              <a:spcAft>
                <a:spcPct val="0"/>
              </a:spcAft>
              <a:defRPr/>
            </a:pPr>
            <a:r>
              <a:rPr lang="ja-JP" altLang="en-US" sz="1270" dirty="0">
                <a:solidFill>
                  <a:prstClr val="black"/>
                </a:solidFill>
                <a:latin typeface="HGPｺﾞｼｯｸM" panose="020B0600000000000000" pitchFamily="50" charset="-128"/>
                <a:ea typeface="HGPｺﾞｼｯｸM" panose="020B0600000000000000" pitchFamily="50" charset="-128"/>
              </a:rPr>
              <a:t>逆</a:t>
            </a:r>
            <a:r>
              <a:rPr lang="en-US" altLang="ja-JP" sz="1270" dirty="0">
                <a:solidFill>
                  <a:prstClr val="black"/>
                </a:solidFill>
                <a:latin typeface="HGPｺﾞｼｯｸM" panose="020B0600000000000000" pitchFamily="50" charset="-128"/>
                <a:ea typeface="HGPｺﾞｼｯｸM" panose="020B0600000000000000" pitchFamily="50" charset="-128"/>
              </a:rPr>
              <a:t>SEO</a:t>
            </a:r>
            <a:r>
              <a:rPr lang="ja-JP" altLang="en-US" sz="1270" dirty="0">
                <a:solidFill>
                  <a:prstClr val="black"/>
                </a:solidFill>
                <a:latin typeface="HGPｺﾞｼｯｸM" panose="020B0600000000000000" pitchFamily="50" charset="-128"/>
                <a:ea typeface="HGPｺﾞｼｯｸM" panose="020B0600000000000000" pitchFamily="50" charset="-128"/>
              </a:rPr>
              <a:t>の相談あり</a:t>
            </a:r>
            <a:endParaRPr lang="en-US" altLang="ja-JP" sz="1270" dirty="0">
              <a:solidFill>
                <a:prstClr val="black"/>
              </a:solidFill>
              <a:latin typeface="HGPｺﾞｼｯｸM" panose="020B0600000000000000" pitchFamily="50" charset="-128"/>
              <a:ea typeface="HGPｺﾞｼｯｸM" panose="020B0600000000000000" pitchFamily="50" charset="-128"/>
            </a:endParaRPr>
          </a:p>
          <a:p>
            <a:pPr algn="ctr" defTabSz="945990" eaLnBrk="0" fontAlgn="base" hangingPunct="0">
              <a:spcBef>
                <a:spcPct val="0"/>
              </a:spcBef>
              <a:spcAft>
                <a:spcPct val="0"/>
              </a:spcAft>
              <a:defRPr/>
            </a:pPr>
            <a:r>
              <a:rPr lang="ja-JP" altLang="en-US" sz="1270" dirty="0">
                <a:solidFill>
                  <a:prstClr val="black"/>
                </a:solidFill>
                <a:latin typeface="HGPｺﾞｼｯｸM" panose="020B0600000000000000" pitchFamily="50" charset="-128"/>
                <a:ea typeface="HGPｺﾞｼｯｸM" panose="020B0600000000000000" pitchFamily="50" charset="-128"/>
              </a:rPr>
              <a:t>当社では扱っていない</a:t>
            </a:r>
          </a:p>
        </p:txBody>
      </p:sp>
      <p:sp>
        <p:nvSpPr>
          <p:cNvPr id="30" name="線吹き出し 1 (枠付き) 29">
            <a:extLst>
              <a:ext uri="{FF2B5EF4-FFF2-40B4-BE49-F238E27FC236}">
                <a16:creationId xmlns:a16="http://schemas.microsoft.com/office/drawing/2014/main" id="{44B5EDC6-F4B1-49DF-A990-60660F8A9CA3}"/>
              </a:ext>
            </a:extLst>
          </p:cNvPr>
          <p:cNvSpPr/>
          <p:nvPr/>
        </p:nvSpPr>
        <p:spPr>
          <a:xfrm>
            <a:off x="1864525" y="4716946"/>
            <a:ext cx="1868924" cy="914304"/>
          </a:xfrm>
          <a:prstGeom prst="borderCallout1">
            <a:avLst>
              <a:gd name="adj1" fmla="val 18750"/>
              <a:gd name="adj2" fmla="val -8333"/>
              <a:gd name="adj3" fmla="val -365"/>
              <a:gd name="adj4" fmla="val -29860"/>
            </a:avLst>
          </a:prstGeom>
          <a:noFill/>
          <a:ln w="3175">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30607" tIns="0" rIns="130607" bIns="22856" anchor="ctr"/>
          <a:lstStyle/>
          <a:p>
            <a:pPr algn="ctr" defTabSz="945990" eaLnBrk="0" fontAlgn="base" hangingPunct="0">
              <a:spcBef>
                <a:spcPct val="0"/>
              </a:spcBef>
              <a:spcAft>
                <a:spcPct val="0"/>
              </a:spcAft>
              <a:defRPr/>
            </a:pPr>
            <a:r>
              <a:rPr lang="ja-JP" altLang="en-US" sz="1270" dirty="0">
                <a:solidFill>
                  <a:prstClr val="black"/>
                </a:solidFill>
                <a:latin typeface="HGPｺﾞｼｯｸM" panose="020B0600000000000000" pitchFamily="50" charset="-128"/>
                <a:ea typeface="HGPｺﾞｼｯｸM" panose="020B0600000000000000" pitchFamily="50" charset="-128"/>
              </a:rPr>
              <a:t>既存クライアントに新商材を纏めて契約</a:t>
            </a:r>
            <a:endParaRPr lang="en-US" altLang="ja-JP" sz="1270" dirty="0">
              <a:solidFill>
                <a:prstClr val="black"/>
              </a:solidFill>
              <a:latin typeface="HGPｺﾞｼｯｸM" panose="020B0600000000000000" pitchFamily="50" charset="-128"/>
              <a:ea typeface="HGPｺﾞｼｯｸM" panose="020B0600000000000000" pitchFamily="50" charset="-128"/>
            </a:endParaRPr>
          </a:p>
          <a:p>
            <a:pPr algn="ctr" defTabSz="945990" eaLnBrk="0" fontAlgn="base" hangingPunct="0">
              <a:spcBef>
                <a:spcPct val="0"/>
              </a:spcBef>
              <a:spcAft>
                <a:spcPct val="0"/>
              </a:spcAft>
              <a:defRPr/>
            </a:pPr>
            <a:r>
              <a:rPr lang="ja-JP" altLang="en-US" sz="1270" dirty="0">
                <a:solidFill>
                  <a:prstClr val="black"/>
                </a:solidFill>
                <a:latin typeface="HGPｺﾞｼｯｸM" panose="020B0600000000000000" pitchFamily="50" charset="-128"/>
                <a:ea typeface="HGPｺﾞｼｯｸM" panose="020B0600000000000000" pitchFamily="50" charset="-128"/>
              </a:rPr>
              <a:t>して単価</a:t>
            </a:r>
            <a:r>
              <a:rPr lang="en-US" altLang="ja-JP" sz="1270" dirty="0">
                <a:solidFill>
                  <a:prstClr val="black"/>
                </a:solidFill>
                <a:latin typeface="HGPｺﾞｼｯｸM" panose="020B0600000000000000" pitchFamily="50" charset="-128"/>
                <a:ea typeface="HGPｺﾞｼｯｸM" panose="020B0600000000000000" pitchFamily="50" charset="-128"/>
              </a:rPr>
              <a:t>UP</a:t>
            </a:r>
            <a:endParaRPr lang="ja-JP" altLang="en-US" sz="1270" dirty="0">
              <a:solidFill>
                <a:prstClr val="black"/>
              </a:solidFill>
              <a:latin typeface="HGPｺﾞｼｯｸM" panose="020B0600000000000000" pitchFamily="50" charset="-128"/>
              <a:ea typeface="HGPｺﾞｼｯｸM" panose="020B0600000000000000" pitchFamily="50" charset="-128"/>
            </a:endParaRPr>
          </a:p>
        </p:txBody>
      </p:sp>
      <p:sp>
        <p:nvSpPr>
          <p:cNvPr id="16" name="右矢印 15">
            <a:extLst>
              <a:ext uri="{FF2B5EF4-FFF2-40B4-BE49-F238E27FC236}">
                <a16:creationId xmlns:a16="http://schemas.microsoft.com/office/drawing/2014/main" id="{B3C2655F-7770-4259-9188-0D11409975CE}"/>
              </a:ext>
            </a:extLst>
          </p:cNvPr>
          <p:cNvSpPr/>
          <p:nvPr/>
        </p:nvSpPr>
        <p:spPr>
          <a:xfrm>
            <a:off x="3907670" y="2179932"/>
            <a:ext cx="914304" cy="2767389"/>
          </a:xfrm>
          <a:prstGeom prst="rightArrow">
            <a:avLst/>
          </a:prstGeom>
          <a:solidFill>
            <a:srgbClr val="FF0000"/>
          </a:solidFill>
          <a:ln w="3175">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30607" tIns="0" rIns="130607" bIns="22856" anchor="ctr"/>
          <a:lstStyle/>
          <a:p>
            <a:pPr algn="ctr" defTabSz="945990" eaLnBrk="0" fontAlgn="base" hangingPunct="0">
              <a:spcBef>
                <a:spcPct val="0"/>
              </a:spcBef>
              <a:spcAft>
                <a:spcPct val="0"/>
              </a:spcAft>
              <a:defRPr/>
            </a:pPr>
            <a:r>
              <a:rPr lang="ja-JP" altLang="en-US" sz="1814" dirty="0">
                <a:solidFill>
                  <a:prstClr val="white"/>
                </a:solidFill>
                <a:latin typeface="HGPｺﾞｼｯｸM" panose="020B0600000000000000" pitchFamily="50" charset="-128"/>
                <a:ea typeface="HGPｺﾞｼｯｸM" panose="020B0600000000000000" pitchFamily="50" charset="-128"/>
              </a:rPr>
              <a:t>情報倉庫</a:t>
            </a:r>
          </a:p>
        </p:txBody>
      </p:sp>
      <p:pic>
        <p:nvPicPr>
          <p:cNvPr id="6156" name="Picture 4">
            <a:extLst>
              <a:ext uri="{FF2B5EF4-FFF2-40B4-BE49-F238E27FC236}">
                <a16:creationId xmlns:a16="http://schemas.microsoft.com/office/drawing/2014/main" id="{28B1372D-BC0F-457B-9BFA-68E200478E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4863" y="4947321"/>
            <a:ext cx="1261308" cy="967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7" name="テキスト ボックス 36">
            <a:extLst>
              <a:ext uri="{FF2B5EF4-FFF2-40B4-BE49-F238E27FC236}">
                <a16:creationId xmlns:a16="http://schemas.microsoft.com/office/drawing/2014/main" id="{76395CD7-6BE8-4665-9200-D69C2C2A12DC}"/>
              </a:ext>
            </a:extLst>
          </p:cNvPr>
          <p:cNvSpPr txBox="1">
            <a:spLocks noChangeArrowheads="1"/>
          </p:cNvSpPr>
          <p:nvPr/>
        </p:nvSpPr>
        <p:spPr bwMode="auto">
          <a:xfrm>
            <a:off x="5747797" y="1556478"/>
            <a:ext cx="1153319" cy="2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defTabSz="945990" eaLnBrk="0" fontAlgn="base" hangingPunct="0">
              <a:lnSpc>
                <a:spcPct val="125000"/>
              </a:lnSpc>
              <a:spcBef>
                <a:spcPct val="0"/>
              </a:spcBef>
              <a:spcAft>
                <a:spcPct val="0"/>
              </a:spcAft>
            </a:pPr>
            <a:r>
              <a:rPr lang="ja-JP" altLang="en-US" sz="1814" b="1">
                <a:solidFill>
                  <a:srgbClr val="000000"/>
                </a:solidFill>
                <a:latin typeface="ＭＳ Ｐゴシック" panose="020B0600070205080204" pitchFamily="50" charset="-128"/>
                <a:ea typeface="ＭＳ Ｐゴシック" panose="020B0600070205080204" pitchFamily="50" charset="-128"/>
              </a:rPr>
              <a:t>商材一覧</a:t>
            </a:r>
          </a:p>
        </p:txBody>
      </p:sp>
      <p:sp>
        <p:nvSpPr>
          <p:cNvPr id="6158" name="テキスト ボックス 37">
            <a:extLst>
              <a:ext uri="{FF2B5EF4-FFF2-40B4-BE49-F238E27FC236}">
                <a16:creationId xmlns:a16="http://schemas.microsoft.com/office/drawing/2014/main" id="{16B0E255-8782-40CF-8BF1-1641EA74C8AB}"/>
              </a:ext>
            </a:extLst>
          </p:cNvPr>
          <p:cNvSpPr txBox="1">
            <a:spLocks noChangeArrowheads="1"/>
          </p:cNvSpPr>
          <p:nvPr/>
        </p:nvSpPr>
        <p:spPr bwMode="auto">
          <a:xfrm>
            <a:off x="5744917" y="6038726"/>
            <a:ext cx="1153319" cy="2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just" defTabSz="945990" eaLnBrk="0" fontAlgn="base" hangingPunct="0">
              <a:lnSpc>
                <a:spcPct val="125000"/>
              </a:lnSpc>
              <a:spcBef>
                <a:spcPct val="0"/>
              </a:spcBef>
              <a:spcAft>
                <a:spcPct val="0"/>
              </a:spcAft>
            </a:pPr>
            <a:r>
              <a:rPr lang="ja-JP" altLang="en-US" sz="1270" b="1">
                <a:solidFill>
                  <a:srgbClr val="000000"/>
                </a:solidFill>
                <a:latin typeface="ＭＳ Ｐゴシック" panose="020B0600070205080204" pitchFamily="50" charset="-128"/>
                <a:ea typeface="ＭＳ Ｐゴシック" panose="020B0600070205080204" pitchFamily="50" charset="-128"/>
              </a:rPr>
              <a:t>提案コンサル</a:t>
            </a:r>
            <a:r>
              <a:rPr lang="en-US" altLang="ja-JP" sz="1270" b="1">
                <a:solidFill>
                  <a:srgbClr val="000000"/>
                </a:solidFill>
                <a:latin typeface="ＭＳ Ｐゴシック" panose="020B0600070205080204" pitchFamily="50" charset="-128"/>
                <a:ea typeface="ＭＳ Ｐゴシック" panose="020B0600070205080204" pitchFamily="50" charset="-128"/>
              </a:rPr>
              <a:t>A</a:t>
            </a:r>
            <a:endParaRPr lang="ja-JP" altLang="en-US" sz="1270" b="1">
              <a:solidFill>
                <a:srgbClr val="000000"/>
              </a:solidFill>
              <a:latin typeface="ＭＳ Ｐゴシック" panose="020B0600070205080204" pitchFamily="50" charset="-128"/>
              <a:ea typeface="ＭＳ Ｐゴシック" panose="020B0600070205080204" pitchFamily="50" charset="-128"/>
            </a:endParaRPr>
          </a:p>
        </p:txBody>
      </p:sp>
      <p:sp>
        <p:nvSpPr>
          <p:cNvPr id="6159" name="テキスト ボックス 40">
            <a:extLst>
              <a:ext uri="{FF2B5EF4-FFF2-40B4-BE49-F238E27FC236}">
                <a16:creationId xmlns:a16="http://schemas.microsoft.com/office/drawing/2014/main" id="{AD7D2244-C2DA-4632-AF40-D3A4A790E1E8}"/>
              </a:ext>
            </a:extLst>
          </p:cNvPr>
          <p:cNvSpPr txBox="1">
            <a:spLocks noChangeArrowheads="1"/>
          </p:cNvSpPr>
          <p:nvPr/>
        </p:nvSpPr>
        <p:spPr bwMode="auto">
          <a:xfrm>
            <a:off x="8366883" y="6038726"/>
            <a:ext cx="1153318" cy="2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just" defTabSz="945990" eaLnBrk="0" fontAlgn="base" hangingPunct="0">
              <a:lnSpc>
                <a:spcPct val="125000"/>
              </a:lnSpc>
              <a:spcBef>
                <a:spcPct val="0"/>
              </a:spcBef>
              <a:spcAft>
                <a:spcPct val="0"/>
              </a:spcAft>
            </a:pPr>
            <a:r>
              <a:rPr lang="ja-JP" altLang="en-US" sz="1270" b="1">
                <a:solidFill>
                  <a:srgbClr val="000000"/>
                </a:solidFill>
                <a:latin typeface="ＭＳ Ｐゴシック" panose="020B0600070205080204" pitchFamily="50" charset="-128"/>
                <a:ea typeface="ＭＳ Ｐゴシック" panose="020B0600070205080204" pitchFamily="50" charset="-128"/>
              </a:rPr>
              <a:t>提案コンサル</a:t>
            </a:r>
            <a:r>
              <a:rPr lang="en-US" altLang="ja-JP" sz="1270" b="1">
                <a:solidFill>
                  <a:srgbClr val="000000"/>
                </a:solidFill>
                <a:latin typeface="ＭＳ Ｐゴシック" panose="020B0600070205080204" pitchFamily="50" charset="-128"/>
                <a:ea typeface="ＭＳ Ｐゴシック" panose="020B0600070205080204" pitchFamily="50" charset="-128"/>
              </a:rPr>
              <a:t>B</a:t>
            </a:r>
            <a:endParaRPr lang="ja-JP" altLang="en-US" sz="1270" b="1">
              <a:solidFill>
                <a:srgbClr val="000000"/>
              </a:solidFill>
              <a:latin typeface="ＭＳ Ｐゴシック" panose="020B0600070205080204" pitchFamily="50" charset="-128"/>
              <a:ea typeface="ＭＳ Ｐゴシック" panose="020B0600070205080204" pitchFamily="50" charset="-128"/>
            </a:endParaRPr>
          </a:p>
        </p:txBody>
      </p:sp>
      <p:cxnSp>
        <p:nvCxnSpPr>
          <p:cNvPr id="20" name="直線矢印コネクタ 19">
            <a:extLst>
              <a:ext uri="{FF2B5EF4-FFF2-40B4-BE49-F238E27FC236}">
                <a16:creationId xmlns:a16="http://schemas.microsoft.com/office/drawing/2014/main" id="{05A40C19-2C5E-456F-8104-25A45FE25A02}"/>
              </a:ext>
            </a:extLst>
          </p:cNvPr>
          <p:cNvCxnSpPr>
            <a:endCxn id="6161" idx="2"/>
          </p:cNvCxnSpPr>
          <p:nvPr/>
        </p:nvCxnSpPr>
        <p:spPr>
          <a:xfrm flipV="1">
            <a:off x="7022063" y="1552157"/>
            <a:ext cx="436274" cy="6292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61" name="テキスト ボックス 22">
            <a:extLst>
              <a:ext uri="{FF2B5EF4-FFF2-40B4-BE49-F238E27FC236}">
                <a16:creationId xmlns:a16="http://schemas.microsoft.com/office/drawing/2014/main" id="{35C6B6AD-3B40-4432-B861-25A3E84F1F29}"/>
              </a:ext>
            </a:extLst>
          </p:cNvPr>
          <p:cNvSpPr txBox="1">
            <a:spLocks noChangeArrowheads="1"/>
          </p:cNvSpPr>
          <p:nvPr/>
        </p:nvSpPr>
        <p:spPr bwMode="auto">
          <a:xfrm>
            <a:off x="7043660" y="1288665"/>
            <a:ext cx="829353" cy="26349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p>
            <a:pPr algn="ctr" defTabSz="945990" eaLnBrk="0" fontAlgn="base" hangingPunct="0">
              <a:lnSpc>
                <a:spcPct val="125000"/>
              </a:lnSpc>
              <a:spcBef>
                <a:spcPct val="0"/>
              </a:spcBef>
              <a:spcAft>
                <a:spcPct val="0"/>
              </a:spcAft>
            </a:pPr>
            <a:r>
              <a:rPr lang="en-US" altLang="ja-JP" sz="1270">
                <a:solidFill>
                  <a:srgbClr val="000000"/>
                </a:solidFill>
                <a:latin typeface="ＭＳ Ｐゴシック" panose="020B0600070205080204" pitchFamily="50" charset="-128"/>
                <a:ea typeface="ＭＳ Ｐゴシック" panose="020B0600070205080204" pitchFamily="50" charset="-128"/>
              </a:rPr>
              <a:t>B</a:t>
            </a:r>
            <a:r>
              <a:rPr lang="ja-JP" altLang="en-US" sz="1270">
                <a:solidFill>
                  <a:srgbClr val="000000"/>
                </a:solidFill>
                <a:latin typeface="ＭＳ Ｐゴシック" panose="020B0600070205080204" pitchFamily="50" charset="-128"/>
                <a:ea typeface="ＭＳ Ｐゴシック" panose="020B0600070205080204" pitchFamily="50" charset="-128"/>
              </a:rPr>
              <a:t>社商品</a:t>
            </a:r>
          </a:p>
        </p:txBody>
      </p:sp>
      <p:sp>
        <p:nvSpPr>
          <p:cNvPr id="6162" name="テキスト ボックス 48">
            <a:extLst>
              <a:ext uri="{FF2B5EF4-FFF2-40B4-BE49-F238E27FC236}">
                <a16:creationId xmlns:a16="http://schemas.microsoft.com/office/drawing/2014/main" id="{4C14FE82-27D0-4049-B5F3-2C6CF7DEF6A5}"/>
              </a:ext>
            </a:extLst>
          </p:cNvPr>
          <p:cNvSpPr txBox="1">
            <a:spLocks noChangeArrowheads="1"/>
          </p:cNvSpPr>
          <p:nvPr/>
        </p:nvSpPr>
        <p:spPr bwMode="auto">
          <a:xfrm>
            <a:off x="7609522" y="3279976"/>
            <a:ext cx="829353" cy="26493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p>
            <a:pPr algn="ctr" defTabSz="945990" eaLnBrk="0" fontAlgn="base" hangingPunct="0">
              <a:lnSpc>
                <a:spcPct val="125000"/>
              </a:lnSpc>
              <a:spcBef>
                <a:spcPct val="0"/>
              </a:spcBef>
              <a:spcAft>
                <a:spcPct val="0"/>
              </a:spcAft>
            </a:pPr>
            <a:r>
              <a:rPr lang="en-US" altLang="ja-JP" sz="1270">
                <a:solidFill>
                  <a:srgbClr val="000000"/>
                </a:solidFill>
                <a:latin typeface="ＭＳ Ｐゴシック" panose="020B0600070205080204" pitchFamily="50" charset="-128"/>
                <a:ea typeface="ＭＳ Ｐゴシック" panose="020B0600070205080204" pitchFamily="50" charset="-128"/>
              </a:rPr>
              <a:t>A</a:t>
            </a:r>
            <a:r>
              <a:rPr lang="ja-JP" altLang="en-US" sz="1270">
                <a:solidFill>
                  <a:srgbClr val="000000"/>
                </a:solidFill>
                <a:latin typeface="ＭＳ Ｐゴシック" panose="020B0600070205080204" pitchFamily="50" charset="-128"/>
                <a:ea typeface="ＭＳ Ｐゴシック" panose="020B0600070205080204" pitchFamily="50" charset="-128"/>
              </a:rPr>
              <a:t>社商品</a:t>
            </a:r>
          </a:p>
        </p:txBody>
      </p:sp>
      <p:cxnSp>
        <p:nvCxnSpPr>
          <p:cNvPr id="50" name="直線矢印コネクタ 49">
            <a:extLst>
              <a:ext uri="{FF2B5EF4-FFF2-40B4-BE49-F238E27FC236}">
                <a16:creationId xmlns:a16="http://schemas.microsoft.com/office/drawing/2014/main" id="{4870C843-69E0-40B7-AA66-BF2BC2A2156A}"/>
              </a:ext>
            </a:extLst>
          </p:cNvPr>
          <p:cNvCxnSpPr/>
          <p:nvPr/>
        </p:nvCxnSpPr>
        <p:spPr>
          <a:xfrm>
            <a:off x="6237345" y="2812026"/>
            <a:ext cx="1372176" cy="467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6E3406E2-E7CC-4636-9FB3-7037117C2C6E}"/>
              </a:ext>
            </a:extLst>
          </p:cNvPr>
          <p:cNvCxnSpPr>
            <a:endCxn id="6162" idx="1"/>
          </p:cNvCxnSpPr>
          <p:nvPr/>
        </p:nvCxnSpPr>
        <p:spPr>
          <a:xfrm flipV="1">
            <a:off x="6826244" y="3412442"/>
            <a:ext cx="783278" cy="1886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165" name="Picture 2">
            <a:extLst>
              <a:ext uri="{FF2B5EF4-FFF2-40B4-BE49-F238E27FC236}">
                <a16:creationId xmlns:a16="http://schemas.microsoft.com/office/drawing/2014/main" id="{FDF6C956-2C29-4E31-81B6-4C2ACB4DA5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2846" y="4781739"/>
            <a:ext cx="1219552" cy="125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66" name="Picture 3">
            <a:extLst>
              <a:ext uri="{FF2B5EF4-FFF2-40B4-BE49-F238E27FC236}">
                <a16:creationId xmlns:a16="http://schemas.microsoft.com/office/drawing/2014/main" id="{63D8298F-79E7-4A4C-9B5D-ACFB70C4FD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6882" y="4732784"/>
            <a:ext cx="1059729" cy="13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正方形/長方形 35">
            <a:extLst>
              <a:ext uri="{FF2B5EF4-FFF2-40B4-BE49-F238E27FC236}">
                <a16:creationId xmlns:a16="http://schemas.microsoft.com/office/drawing/2014/main" id="{F7CA34D2-CA1B-4FDC-A0D9-50B66B3939AC}"/>
              </a:ext>
            </a:extLst>
          </p:cNvPr>
          <p:cNvSpPr/>
          <p:nvPr/>
        </p:nvSpPr>
        <p:spPr>
          <a:xfrm>
            <a:off x="5747797" y="6299339"/>
            <a:ext cx="3772404" cy="460752"/>
          </a:xfrm>
          <a:prstGeom prst="rect">
            <a:avLst/>
          </a:prstGeom>
          <a:solidFill>
            <a:srgbClr val="000000"/>
          </a:solidFill>
          <a:ln w="3175">
            <a:solidFill>
              <a:srgbClr val="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30607" tIns="0" rIns="130607" bIns="22856" anchor="ctr"/>
          <a:lstStyle/>
          <a:p>
            <a:pPr algn="ctr" defTabSz="945990" eaLnBrk="0" fontAlgn="base" hangingPunct="0">
              <a:spcBef>
                <a:spcPct val="0"/>
              </a:spcBef>
              <a:spcAft>
                <a:spcPct val="0"/>
              </a:spcAft>
              <a:defRPr/>
            </a:pPr>
            <a:r>
              <a:rPr lang="ja-JP" altLang="en-US" sz="1270" dirty="0">
                <a:solidFill>
                  <a:prstClr val="white"/>
                </a:solidFill>
                <a:latin typeface="HGPｺﾞｼｯｸM" panose="020B0600000000000000" pitchFamily="50" charset="-128"/>
                <a:ea typeface="HGPｺﾞｼｯｸM" panose="020B0600000000000000" pitchFamily="50" charset="-128"/>
              </a:rPr>
              <a:t>互いに仕事を造りあい</a:t>
            </a:r>
            <a:endParaRPr lang="en-US" altLang="ja-JP" sz="1270" dirty="0">
              <a:solidFill>
                <a:prstClr val="white"/>
              </a:solidFill>
              <a:latin typeface="HGPｺﾞｼｯｸM" panose="020B0600000000000000" pitchFamily="50" charset="-128"/>
              <a:ea typeface="HGPｺﾞｼｯｸM" panose="020B0600000000000000" pitchFamily="50" charset="-128"/>
            </a:endParaRPr>
          </a:p>
          <a:p>
            <a:pPr algn="ctr" defTabSz="945990" eaLnBrk="0" fontAlgn="base" hangingPunct="0">
              <a:spcBef>
                <a:spcPct val="0"/>
              </a:spcBef>
              <a:spcAft>
                <a:spcPct val="0"/>
              </a:spcAft>
              <a:defRPr/>
            </a:pPr>
            <a:r>
              <a:rPr lang="ja-JP" altLang="en-US" sz="1270" dirty="0">
                <a:solidFill>
                  <a:prstClr val="white"/>
                </a:solidFill>
                <a:latin typeface="HGPｺﾞｼｯｸM" panose="020B0600000000000000" pitchFamily="50" charset="-128"/>
                <a:ea typeface="HGPｺﾞｼｯｸM" panose="020B0600000000000000" pitchFamily="50" charset="-128"/>
              </a:rPr>
              <a:t>単価アップ</a:t>
            </a:r>
          </a:p>
        </p:txBody>
      </p:sp>
      <p:sp>
        <p:nvSpPr>
          <p:cNvPr id="6168" name="テキスト ボックス 8">
            <a:extLst>
              <a:ext uri="{FF2B5EF4-FFF2-40B4-BE49-F238E27FC236}">
                <a16:creationId xmlns:a16="http://schemas.microsoft.com/office/drawing/2014/main" id="{C669EBBA-8778-4C78-827F-4D22FD4C99ED}"/>
              </a:ext>
            </a:extLst>
          </p:cNvPr>
          <p:cNvSpPr txBox="1">
            <a:spLocks noChangeArrowheads="1"/>
          </p:cNvSpPr>
          <p:nvPr/>
        </p:nvSpPr>
        <p:spPr bwMode="auto">
          <a:xfrm>
            <a:off x="610416" y="1082767"/>
            <a:ext cx="4833573" cy="30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just" defTabSz="945990" eaLnBrk="0" fontAlgn="base" hangingPunct="0">
              <a:lnSpc>
                <a:spcPct val="125000"/>
              </a:lnSpc>
              <a:spcBef>
                <a:spcPct val="0"/>
              </a:spcBef>
              <a:spcAft>
                <a:spcPct val="0"/>
              </a:spcAft>
            </a:pPr>
            <a:r>
              <a:rPr lang="en-US" altLang="ja-JP" sz="1270" b="1">
                <a:solidFill>
                  <a:srgbClr val="000000"/>
                </a:solidFill>
                <a:latin typeface="ＭＳ Ｐゴシック" panose="020B0600070205080204" pitchFamily="50" charset="-128"/>
                <a:ea typeface="ＭＳ Ｐゴシック" panose="020B0600070205080204" pitchFamily="50" charset="-128"/>
              </a:rPr>
              <a:t>APP</a:t>
            </a:r>
            <a:r>
              <a:rPr lang="ja-JP" altLang="en-US" sz="1270" b="1">
                <a:solidFill>
                  <a:srgbClr val="000000"/>
                </a:solidFill>
                <a:latin typeface="ＭＳ Ｐゴシック" panose="020B0600070205080204" pitchFamily="50" charset="-128"/>
                <a:ea typeface="ＭＳ Ｐゴシック" panose="020B0600070205080204" pitchFamily="50" charset="-128"/>
              </a:rPr>
              <a:t>戦略③</a:t>
            </a:r>
            <a:r>
              <a:rPr lang="ja-JP" altLang="en-US" sz="1270" b="1" u="sng">
                <a:solidFill>
                  <a:srgbClr val="000000"/>
                </a:solidFill>
                <a:latin typeface="ＭＳ Ｐゴシック" panose="020B0600070205080204" pitchFamily="50" charset="-128"/>
                <a:ea typeface="ＭＳ Ｐゴシック" panose="020B0600070205080204" pitchFamily="50" charset="-128"/>
              </a:rPr>
              <a:t>自社の商材も含めてノアの箱舟に入れてマッチング</a:t>
            </a:r>
          </a:p>
        </p:txBody>
      </p:sp>
      <p:sp>
        <p:nvSpPr>
          <p:cNvPr id="25" name="Rectangle 2"/>
          <p:cNvSpPr txBox="1">
            <a:spLocks noChangeArrowheads="1"/>
          </p:cNvSpPr>
          <p:nvPr/>
        </p:nvSpPr>
        <p:spPr bwMode="auto">
          <a:xfrm>
            <a:off x="0" y="0"/>
            <a:ext cx="9904413" cy="457200"/>
          </a:xfrm>
          <a:prstGeom prst="rect">
            <a:avLst/>
          </a:prstGeom>
          <a:solidFill>
            <a:srgbClr val="00469B"/>
          </a:solidFill>
          <a:ln>
            <a:noFill/>
          </a:ln>
        </p:spPr>
        <p:txBody>
          <a:bodyPr vert="horz" wrap="square" lIns="0" tIns="0" rIns="0" bIns="0" numCol="1" anchor="ctr" anchorCtr="0" compatLnSpc="1">
            <a:prstTxWarp prst="textNoShape">
              <a:avLst/>
            </a:prstTxWarp>
          </a:bodyPr>
          <a:lstStyle>
            <a:lvl1pPr algn="l" defTabSz="945990" rtl="0" eaLnBrk="0" fontAlgn="base" hangingPunct="0">
              <a:spcBef>
                <a:spcPct val="0"/>
              </a:spcBef>
              <a:spcAft>
                <a:spcPct val="0"/>
              </a:spcAft>
              <a:defRPr kumimoji="1" sz="2177"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945990" rtl="0" eaLnBrk="0" fontAlgn="base" hangingPunct="0">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2pPr>
            <a:lvl3pPr algn="l" defTabSz="945990" rtl="0" eaLnBrk="0" fontAlgn="base" hangingPunct="0">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3pPr>
            <a:lvl4pPr algn="l" defTabSz="945990" rtl="0" eaLnBrk="0" fontAlgn="base" hangingPunct="0">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4pPr>
            <a:lvl5pPr algn="l" defTabSz="945990" rtl="0" eaLnBrk="0" fontAlgn="base" hangingPunct="0">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5pPr>
            <a:lvl6pPr marL="414680" algn="l" defTabSz="945990" rtl="0" fontAlgn="base">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6pPr>
            <a:lvl7pPr marL="829361" algn="l" defTabSz="945990" rtl="0" fontAlgn="base">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7pPr>
            <a:lvl8pPr marL="1244041" algn="l" defTabSz="945990" rtl="0" fontAlgn="base">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8pPr>
            <a:lvl9pPr marL="1658722" algn="l" defTabSz="945990" rtl="0" fontAlgn="base">
              <a:spcBef>
                <a:spcPct val="0"/>
              </a:spcBef>
              <a:spcAft>
                <a:spcPct val="0"/>
              </a:spcAft>
              <a:defRPr kumimoji="1" sz="2177" b="1">
                <a:solidFill>
                  <a:srgbClr val="000000"/>
                </a:solidFill>
                <a:latin typeface="ＭＳ Ｐゴシック" panose="020B0600070205080204" pitchFamily="50" charset="-128"/>
                <a:ea typeface="ＭＳ Ｐゴシック" panose="020B0600070205080204" pitchFamily="50" charset="-128"/>
              </a:defRPr>
            </a:lvl9pPr>
          </a:lstStyle>
          <a:p>
            <a:r>
              <a:rPr lang="en-US" altLang="ja-JP" sz="2400" b="0" dirty="0">
                <a:solidFill>
                  <a:schemeClr val="bg1"/>
                </a:solidFill>
                <a:latin typeface="HGP創英角ｺﾞｼｯｸUB" panose="020B0900000000000000" pitchFamily="50" charset="-128"/>
                <a:ea typeface="HGP創英角ｺﾞｼｯｸUB" panose="020B0900000000000000" pitchFamily="50" charset="-128"/>
              </a:rPr>
              <a:t>APP</a:t>
            </a:r>
            <a:r>
              <a:rPr lang="ja-JP" altLang="en-US" sz="2400" b="0" dirty="0">
                <a:solidFill>
                  <a:schemeClr val="bg1"/>
                </a:solidFill>
                <a:latin typeface="HGP創英角ｺﾞｼｯｸUB" panose="020B0900000000000000" pitchFamily="50" charset="-128"/>
                <a:ea typeface="HGP創英角ｺﾞｼｯｸUB" panose="020B0900000000000000" pitchFamily="50" charset="-128"/>
              </a:rPr>
              <a:t>概要③</a:t>
            </a:r>
            <a:endParaRPr lang="ja-JP" altLang="ja-JP" sz="2400" b="0" dirty="0">
              <a:solidFill>
                <a:schemeClr val="bg1"/>
              </a:solidFill>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p:txBody>
          <a:bodyPr/>
          <a:lstStyle/>
          <a:p>
            <a:r>
              <a:rPr lang="ja-JP" altLang="en-US" dirty="0"/>
              <a:t>◆</a:t>
            </a:r>
            <a:r>
              <a:rPr lang="en-US" altLang="ja-JP" dirty="0"/>
              <a:t>APP</a:t>
            </a:r>
            <a:r>
              <a:rPr lang="ja-JP" altLang="en-US" dirty="0"/>
              <a:t>に参加する意義</a:t>
            </a:r>
            <a:endParaRPr lang="ja-JP" altLang="ja-JP" dirty="0"/>
          </a:p>
        </p:txBody>
      </p:sp>
      <p:sp>
        <p:nvSpPr>
          <p:cNvPr id="9" name="スライド番号プレースホルダー 5"/>
          <p:cNvSpPr txBox="1">
            <a:spLocks/>
          </p:cNvSpPr>
          <p:nvPr/>
        </p:nvSpPr>
        <p:spPr bwMode="auto">
          <a:xfrm>
            <a:off x="7833320" y="163488"/>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200" b="0" kern="1200">
                <a:solidFill>
                  <a:schemeClr val="bg1"/>
                </a:solidFill>
                <a:latin typeface="+mn-lt"/>
                <a:ea typeface="HGP創英角ｺﾞｼｯｸUB" pitchFamily="50" charset="-128"/>
                <a:cs typeface="+mn-cs"/>
              </a:defRPr>
            </a:lvl1pPr>
            <a:lvl2pPr marL="4572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2pPr>
            <a:lvl3pPr marL="9144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3pPr>
            <a:lvl4pPr marL="13716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4pPr>
            <a:lvl5pPr marL="18288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5pPr>
            <a:lvl6pPr marL="22860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6pPr>
            <a:lvl7pPr marL="27432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7pPr>
            <a:lvl8pPr marL="32004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8pPr>
            <a:lvl9pPr marL="36576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9pPr>
          </a:lstStyle>
          <a:p>
            <a:pPr>
              <a:defRPr/>
            </a:pPr>
            <a:r>
              <a:rPr lang="en-US" altLang="ja-JP" dirty="0">
                <a:solidFill>
                  <a:srgbClr val="FFFFFF"/>
                </a:solidFill>
                <a:ea typeface="HGP創英角ｺﾞｼｯｸUB"/>
              </a:rPr>
              <a:t>P</a:t>
            </a:r>
            <a:fld id="{4C9B1BCD-11BE-4B83-B3EC-2C5B8ECDEB4C}" type="slidenum">
              <a:rPr lang="en-US" altLang="ja-JP" smtClean="0">
                <a:solidFill>
                  <a:srgbClr val="FFFFFF"/>
                </a:solidFill>
                <a:ea typeface="HGP創英角ｺﾞｼｯｸUB"/>
              </a:rPr>
              <a:pPr>
                <a:defRPr/>
              </a:pPr>
              <a:t>5</a:t>
            </a:fld>
            <a:endParaRPr lang="en-US" altLang="ja-JP" dirty="0">
              <a:solidFill>
                <a:srgbClr val="FFFFFF"/>
              </a:solidFill>
              <a:ea typeface="HGP創英角ｺﾞｼｯｸUB"/>
            </a:endParaRPr>
          </a:p>
        </p:txBody>
      </p:sp>
      <p:grpSp>
        <p:nvGrpSpPr>
          <p:cNvPr id="2" name="グループ化 1"/>
          <p:cNvGrpSpPr/>
          <p:nvPr/>
        </p:nvGrpSpPr>
        <p:grpSpPr>
          <a:xfrm>
            <a:off x="181422" y="968874"/>
            <a:ext cx="9576932" cy="1080120"/>
            <a:chOff x="181422" y="1058069"/>
            <a:chExt cx="9576932" cy="1110791"/>
          </a:xfrm>
        </p:grpSpPr>
        <p:sp>
          <p:nvSpPr>
            <p:cNvPr id="4" name="角丸四角形 3"/>
            <p:cNvSpPr/>
            <p:nvPr/>
          </p:nvSpPr>
          <p:spPr bwMode="auto">
            <a:xfrm>
              <a:off x="796704" y="1058069"/>
              <a:ext cx="8961650" cy="1110791"/>
            </a:xfrm>
            <a:prstGeom prst="roundRect">
              <a:avLst>
                <a:gd name="adj" fmla="val 2183"/>
              </a:avLst>
            </a:prstGeom>
            <a:noFill/>
            <a:ln w="19050" cap="flat" cmpd="sng" algn="ctr">
              <a:solidFill>
                <a:srgbClr val="0046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ja-JP" altLang="en-US" sz="1600" dirty="0">
                  <a:solidFill>
                    <a:srgbClr val="002060"/>
                  </a:solidFill>
                  <a:cs typeface="Meiryo UI" panose="020B0604030504040204" pitchFamily="50" charset="-128"/>
                </a:rPr>
                <a:t>■商社機能</a:t>
              </a:r>
              <a:endParaRPr lang="en-US" altLang="ja-JP" sz="1600" dirty="0">
                <a:solidFill>
                  <a:srgbClr val="002060"/>
                </a:solidFill>
                <a:cs typeface="Meiryo UI" panose="020B0604030504040204" pitchFamily="50" charset="-128"/>
              </a:endParaRPr>
            </a:p>
            <a:p>
              <a:pPr fontAlgn="base">
                <a:spcBef>
                  <a:spcPct val="0"/>
                </a:spcBef>
                <a:spcAft>
                  <a:spcPct val="0"/>
                </a:spcAft>
              </a:pPr>
              <a:r>
                <a:rPr lang="ja-JP" altLang="en-US" sz="1600" dirty="0">
                  <a:solidFill>
                    <a:srgbClr val="002060"/>
                  </a:solidFill>
                  <a:cs typeface="Meiryo UI" panose="020B0604030504040204" pitchFamily="50" charset="-128"/>
                </a:rPr>
                <a:t>アーク</a:t>
              </a:r>
              <a:r>
                <a:rPr lang="en-US" altLang="ja-JP" sz="1600" dirty="0">
                  <a:solidFill>
                    <a:srgbClr val="002060"/>
                  </a:solidFill>
                  <a:cs typeface="Meiryo UI" panose="020B0604030504040204" pitchFamily="50" charset="-128"/>
                </a:rPr>
                <a:t>H.D</a:t>
              </a:r>
              <a:r>
                <a:rPr lang="ja-JP" altLang="en-US" sz="1600" dirty="0">
                  <a:solidFill>
                    <a:srgbClr val="002060"/>
                  </a:solidFill>
                  <a:cs typeface="Meiryo UI" panose="020B0604030504040204" pitchFamily="50" charset="-128"/>
                </a:rPr>
                <a:t>のパートナー様へより多くの有益な商材を提供を目指します。</a:t>
              </a:r>
              <a:endParaRPr lang="en-US" altLang="ja-JP" sz="1600" dirty="0">
                <a:solidFill>
                  <a:srgbClr val="002060"/>
                </a:solidFill>
                <a:cs typeface="Meiryo UI" panose="020B0604030504040204" pitchFamily="50" charset="-128"/>
              </a:endParaRPr>
            </a:p>
            <a:p>
              <a:pPr fontAlgn="base">
                <a:spcBef>
                  <a:spcPct val="0"/>
                </a:spcBef>
                <a:spcAft>
                  <a:spcPct val="0"/>
                </a:spcAft>
              </a:pPr>
              <a:r>
                <a:rPr lang="ja-JP" altLang="en-US" sz="1600" dirty="0">
                  <a:solidFill>
                    <a:srgbClr val="002060"/>
                  </a:solidFill>
                  <a:cs typeface="Meiryo UI" panose="020B0604030504040204" pitchFamily="50" charset="-128"/>
                </a:rPr>
                <a:t>　⇒商材の拡充により多面的な商機をﾊﾟｰﾄﾅｰ様に提供します。　</a:t>
              </a:r>
              <a:endParaRPr lang="en-US" altLang="ja-JP" sz="1600" dirty="0">
                <a:solidFill>
                  <a:srgbClr val="002060"/>
                </a:solidFill>
                <a:cs typeface="Meiryo UI" panose="020B0604030504040204" pitchFamily="50" charset="-128"/>
              </a:endParaRPr>
            </a:p>
            <a:p>
              <a:pPr fontAlgn="base">
                <a:spcBef>
                  <a:spcPct val="0"/>
                </a:spcBef>
                <a:spcAft>
                  <a:spcPct val="0"/>
                </a:spcAft>
              </a:pPr>
              <a:r>
                <a:rPr lang="ja-JP" altLang="en-US" sz="1600" dirty="0">
                  <a:solidFill>
                    <a:srgbClr val="002060"/>
                  </a:solidFill>
                  <a:cs typeface="Meiryo UI" panose="020B0604030504040204" pitchFamily="50" charset="-128"/>
                </a:rPr>
                <a:t>　⇒顧客に喜ばれ粗利を稼げる商材の仕入れを行います。</a:t>
              </a:r>
              <a:endParaRPr lang="en-US" altLang="ja-JP" sz="1600" dirty="0">
                <a:solidFill>
                  <a:srgbClr val="002060"/>
                </a:solidFill>
                <a:cs typeface="Meiryo UI" panose="020B0604030504040204" pitchFamily="50" charset="-128"/>
              </a:endParaRPr>
            </a:p>
          </p:txBody>
        </p:sp>
        <p:sp>
          <p:nvSpPr>
            <p:cNvPr id="6" name="ホームベース 5"/>
            <p:cNvSpPr/>
            <p:nvPr/>
          </p:nvSpPr>
          <p:spPr bwMode="auto">
            <a:xfrm>
              <a:off x="181422" y="1060992"/>
              <a:ext cx="648072" cy="1043152"/>
            </a:xfrm>
            <a:prstGeom prst="homePlate">
              <a:avLst>
                <a:gd name="adj" fmla="val 26244"/>
              </a:avLst>
            </a:prstGeom>
            <a:solidFill>
              <a:srgbClr val="00469B"/>
            </a:solidFill>
            <a:ln w="19050" cap="flat" cmpd="sng" algn="ctr">
              <a:solidFill>
                <a:srgbClr val="0046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400" dirty="0">
                  <a:solidFill>
                    <a:srgbClr val="FFFFFF"/>
                  </a:solidFill>
                  <a:cs typeface="Meiryo UI" panose="020B0604030504040204" pitchFamily="50" charset="-128"/>
                </a:rPr>
                <a:t>①</a:t>
              </a:r>
              <a:endParaRPr lang="en-US" altLang="ja-JP" sz="2400" dirty="0">
                <a:solidFill>
                  <a:srgbClr val="FFFFFF"/>
                </a:solidFill>
                <a:cs typeface="Meiryo UI" panose="020B0604030504040204" pitchFamily="50" charset="-128"/>
              </a:endParaRPr>
            </a:p>
          </p:txBody>
        </p:sp>
      </p:grpSp>
      <p:grpSp>
        <p:nvGrpSpPr>
          <p:cNvPr id="3" name="グループ化 2"/>
          <p:cNvGrpSpPr/>
          <p:nvPr/>
        </p:nvGrpSpPr>
        <p:grpSpPr>
          <a:xfrm>
            <a:off x="181429" y="2168860"/>
            <a:ext cx="9576932" cy="1003409"/>
            <a:chOff x="181422" y="2426221"/>
            <a:chExt cx="9576932" cy="2200202"/>
          </a:xfrm>
        </p:grpSpPr>
        <p:sp>
          <p:nvSpPr>
            <p:cNvPr id="5" name="角丸四角形 4"/>
            <p:cNvSpPr/>
            <p:nvPr/>
          </p:nvSpPr>
          <p:spPr bwMode="auto">
            <a:xfrm>
              <a:off x="796836" y="2426221"/>
              <a:ext cx="8961518" cy="2200202"/>
            </a:xfrm>
            <a:prstGeom prst="roundRect">
              <a:avLst>
                <a:gd name="adj" fmla="val 2183"/>
              </a:avLst>
            </a:prstGeom>
            <a:noFill/>
            <a:ln w="19050" cap="flat" cmpd="sng" algn="ctr">
              <a:solidFill>
                <a:srgbClr val="00469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ja-JP" altLang="en-US" sz="1600" dirty="0">
                  <a:solidFill>
                    <a:srgbClr val="002060"/>
                  </a:solidFill>
                  <a:cs typeface="Meiryo UI" panose="020B0604030504040204" pitchFamily="50" charset="-128"/>
                </a:rPr>
                <a:t>■営業代行機能</a:t>
              </a:r>
              <a:endParaRPr lang="en-US" altLang="ja-JP" sz="1600" dirty="0">
                <a:solidFill>
                  <a:srgbClr val="002060"/>
                </a:solidFill>
                <a:cs typeface="Meiryo UI" panose="020B0604030504040204" pitchFamily="50" charset="-128"/>
              </a:endParaRPr>
            </a:p>
            <a:p>
              <a:pPr fontAlgn="base">
                <a:spcBef>
                  <a:spcPct val="0"/>
                </a:spcBef>
                <a:spcAft>
                  <a:spcPct val="0"/>
                </a:spcAft>
              </a:pPr>
              <a:r>
                <a:rPr lang="ja-JP" altLang="en-US" sz="1600" dirty="0">
                  <a:solidFill>
                    <a:srgbClr val="002060"/>
                  </a:solidFill>
                  <a:cs typeface="Meiryo UI" panose="020B0604030504040204" pitchFamily="50" charset="-128"/>
                </a:rPr>
                <a:t>パートナー様から顧客データを提供していただき営業推進を行います。　　　</a:t>
              </a:r>
              <a:endParaRPr lang="en-US" altLang="ja-JP" sz="1600" dirty="0">
                <a:solidFill>
                  <a:srgbClr val="002060"/>
                </a:solidFill>
                <a:cs typeface="Meiryo UI" panose="020B0604030504040204" pitchFamily="50" charset="-128"/>
              </a:endParaRPr>
            </a:p>
            <a:p>
              <a:pPr fontAlgn="base">
                <a:spcBef>
                  <a:spcPct val="0"/>
                </a:spcBef>
                <a:spcAft>
                  <a:spcPct val="0"/>
                </a:spcAft>
              </a:pPr>
              <a:r>
                <a:rPr lang="ja-JP" altLang="en-US" sz="1600" dirty="0">
                  <a:solidFill>
                    <a:srgbClr val="002060"/>
                  </a:solidFill>
                  <a:cs typeface="Meiryo UI" panose="020B0604030504040204" pitchFamily="50" charset="-128"/>
                </a:rPr>
                <a:t>　⇒パートナー様の売上の向上に貢献します。</a:t>
              </a:r>
              <a:endParaRPr lang="en-US" altLang="ja-JP" sz="1600" dirty="0">
                <a:solidFill>
                  <a:srgbClr val="002060"/>
                </a:solidFill>
                <a:cs typeface="Meiryo UI" panose="020B0604030504040204" pitchFamily="50" charset="-128"/>
              </a:endParaRPr>
            </a:p>
            <a:p>
              <a:pPr fontAlgn="base">
                <a:spcBef>
                  <a:spcPct val="0"/>
                </a:spcBef>
                <a:spcAft>
                  <a:spcPct val="0"/>
                </a:spcAft>
              </a:pPr>
              <a:r>
                <a:rPr lang="ja-JP" altLang="en-US" sz="1600" dirty="0">
                  <a:solidFill>
                    <a:srgbClr val="002060"/>
                  </a:solidFill>
                  <a:cs typeface="Meiryo UI" panose="020B0604030504040204" pitchFamily="50" charset="-128"/>
                </a:rPr>
                <a:t>　⇒成果報酬型の営業代行により他社との差別化を明確にします。</a:t>
              </a:r>
              <a:endParaRPr lang="en-US" altLang="ja-JP" sz="1600" dirty="0">
                <a:solidFill>
                  <a:srgbClr val="002060"/>
                </a:solidFill>
                <a:cs typeface="Meiryo UI" panose="020B0604030504040204" pitchFamily="50" charset="-128"/>
              </a:endParaRPr>
            </a:p>
          </p:txBody>
        </p:sp>
        <p:sp>
          <p:nvSpPr>
            <p:cNvPr id="7" name="ホームベース 6"/>
            <p:cNvSpPr/>
            <p:nvPr/>
          </p:nvSpPr>
          <p:spPr bwMode="auto">
            <a:xfrm>
              <a:off x="181422" y="2426221"/>
              <a:ext cx="648072" cy="2200202"/>
            </a:xfrm>
            <a:prstGeom prst="homePlate">
              <a:avLst>
                <a:gd name="adj" fmla="val 21925"/>
              </a:avLst>
            </a:prstGeom>
            <a:solidFill>
              <a:srgbClr val="00469B"/>
            </a:solidFill>
            <a:ln w="19050" cap="flat" cmpd="sng" algn="ctr">
              <a:solidFill>
                <a:srgbClr val="0046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400" dirty="0">
                  <a:solidFill>
                    <a:srgbClr val="FFFFFF"/>
                  </a:solidFill>
                  <a:cs typeface="Meiryo UI" panose="020B0604030504040204" pitchFamily="50" charset="-128"/>
                </a:rPr>
                <a:t>②</a:t>
              </a:r>
              <a:endParaRPr lang="en-US" altLang="ja-JP" sz="2400" dirty="0">
                <a:solidFill>
                  <a:srgbClr val="FFFFFF"/>
                </a:solidFill>
                <a:cs typeface="Meiryo UI" panose="020B0604030504040204" pitchFamily="50" charset="-128"/>
              </a:endParaRPr>
            </a:p>
          </p:txBody>
        </p:sp>
      </p:grpSp>
      <p:sp>
        <p:nvSpPr>
          <p:cNvPr id="15" name="テキスト ボックス 14"/>
          <p:cNvSpPr txBox="1"/>
          <p:nvPr/>
        </p:nvSpPr>
        <p:spPr>
          <a:xfrm>
            <a:off x="167481" y="512676"/>
            <a:ext cx="9576932" cy="369332"/>
          </a:xfrm>
          <a:prstGeom prst="rect">
            <a:avLst/>
          </a:prstGeom>
          <a:noFill/>
          <a:ln>
            <a:solidFill>
              <a:srgbClr val="0070C0"/>
            </a:solidFill>
          </a:ln>
        </p:spPr>
        <p:txBody>
          <a:bodyPr wrap="square" lIns="0" tIns="0" rIns="0" bIns="0" rtlCol="0" anchor="ctr" anchorCtr="0">
            <a:spAutoFit/>
          </a:bodyPr>
          <a:lstStyle/>
          <a:p>
            <a:pPr algn="ctr" fontAlgn="base">
              <a:spcBef>
                <a:spcPct val="0"/>
              </a:spcBef>
              <a:spcAft>
                <a:spcPct val="0"/>
              </a:spcAft>
            </a:pPr>
            <a:r>
              <a:rPr lang="ja-JP" altLang="en-US" sz="2400" dirty="0">
                <a:solidFill>
                  <a:srgbClr val="0070C0"/>
                </a:solidFill>
              </a:rPr>
              <a:t>収益性の向上</a:t>
            </a:r>
          </a:p>
        </p:txBody>
      </p:sp>
      <p:grpSp>
        <p:nvGrpSpPr>
          <p:cNvPr id="14" name="グループ化 13"/>
          <p:cNvGrpSpPr/>
          <p:nvPr/>
        </p:nvGrpSpPr>
        <p:grpSpPr>
          <a:xfrm>
            <a:off x="181422" y="3284984"/>
            <a:ext cx="9576932" cy="1080120"/>
            <a:chOff x="181422" y="1058069"/>
            <a:chExt cx="9576932" cy="1110791"/>
          </a:xfrm>
        </p:grpSpPr>
        <p:sp>
          <p:nvSpPr>
            <p:cNvPr id="16" name="角丸四角形 15"/>
            <p:cNvSpPr/>
            <p:nvPr/>
          </p:nvSpPr>
          <p:spPr bwMode="auto">
            <a:xfrm>
              <a:off x="796704" y="1058069"/>
              <a:ext cx="8961650" cy="1110791"/>
            </a:xfrm>
            <a:prstGeom prst="roundRect">
              <a:avLst>
                <a:gd name="adj" fmla="val 2183"/>
              </a:avLst>
            </a:prstGeom>
            <a:noFill/>
            <a:ln w="19050" cap="flat" cmpd="sng" algn="ctr">
              <a:solidFill>
                <a:srgbClr val="0046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ja-JP" altLang="en-US" sz="1600" dirty="0">
                  <a:solidFill>
                    <a:srgbClr val="002060"/>
                  </a:solidFill>
                  <a:cs typeface="Meiryo UI" panose="020B0604030504040204" pitchFamily="50" charset="-128"/>
                </a:rPr>
                <a:t>■研修機能</a:t>
              </a:r>
              <a:endParaRPr lang="en-US" altLang="ja-JP" sz="1600" dirty="0">
                <a:solidFill>
                  <a:srgbClr val="002060"/>
                </a:solidFill>
                <a:cs typeface="Meiryo UI" panose="020B0604030504040204" pitchFamily="50" charset="-128"/>
              </a:endParaRPr>
            </a:p>
            <a:p>
              <a:pPr fontAlgn="base">
                <a:spcBef>
                  <a:spcPct val="0"/>
                </a:spcBef>
                <a:spcAft>
                  <a:spcPct val="0"/>
                </a:spcAft>
              </a:pPr>
              <a:r>
                <a:rPr lang="ja-JP" altLang="en-US" sz="1600" dirty="0">
                  <a:solidFill>
                    <a:srgbClr val="002060"/>
                  </a:solidFill>
                  <a:cs typeface="Meiryo UI" panose="020B0604030504040204" pitchFamily="50" charset="-128"/>
                </a:rPr>
                <a:t>パートナー企業の営業マンの販売指導を行う。</a:t>
              </a:r>
              <a:endParaRPr lang="en-US" altLang="ja-JP" sz="1600" dirty="0">
                <a:solidFill>
                  <a:srgbClr val="002060"/>
                </a:solidFill>
                <a:cs typeface="Meiryo UI" panose="020B0604030504040204" pitchFamily="50" charset="-128"/>
              </a:endParaRPr>
            </a:p>
            <a:p>
              <a:pPr fontAlgn="base">
                <a:spcBef>
                  <a:spcPct val="0"/>
                </a:spcBef>
                <a:spcAft>
                  <a:spcPct val="0"/>
                </a:spcAft>
              </a:pPr>
              <a:r>
                <a:rPr lang="ja-JP" altLang="en-US" sz="1600" dirty="0">
                  <a:solidFill>
                    <a:srgbClr val="002060"/>
                  </a:solidFill>
                  <a:cs typeface="Meiryo UI" panose="020B0604030504040204" pitchFamily="50" charset="-128"/>
                </a:rPr>
                <a:t>　⇒都内にオフィスを提供し研修機能の充実を図る</a:t>
              </a:r>
              <a:endParaRPr lang="en-US" altLang="ja-JP" sz="1600" dirty="0">
                <a:solidFill>
                  <a:srgbClr val="002060"/>
                </a:solidFill>
                <a:cs typeface="Meiryo UI" panose="020B0604030504040204" pitchFamily="50" charset="-128"/>
              </a:endParaRPr>
            </a:p>
            <a:p>
              <a:pPr fontAlgn="base">
                <a:spcBef>
                  <a:spcPct val="0"/>
                </a:spcBef>
                <a:spcAft>
                  <a:spcPct val="0"/>
                </a:spcAft>
              </a:pPr>
              <a:r>
                <a:rPr lang="ja-JP" altLang="en-US" sz="1600" dirty="0">
                  <a:solidFill>
                    <a:srgbClr val="002060"/>
                  </a:solidFill>
                  <a:cs typeface="Meiryo UI" panose="020B0604030504040204" pitchFamily="50" charset="-128"/>
                </a:rPr>
                <a:t>　⇒新製品紹介・リアルな販売教育実施</a:t>
              </a:r>
              <a:endParaRPr lang="en-US" altLang="ja-JP" sz="1600" dirty="0">
                <a:solidFill>
                  <a:srgbClr val="002060"/>
                </a:solidFill>
                <a:cs typeface="Meiryo UI" panose="020B0604030504040204" pitchFamily="50" charset="-128"/>
              </a:endParaRPr>
            </a:p>
          </p:txBody>
        </p:sp>
        <p:sp>
          <p:nvSpPr>
            <p:cNvPr id="17" name="ホームベース 16"/>
            <p:cNvSpPr/>
            <p:nvPr/>
          </p:nvSpPr>
          <p:spPr bwMode="auto">
            <a:xfrm>
              <a:off x="181422" y="1060992"/>
              <a:ext cx="648072" cy="1043152"/>
            </a:xfrm>
            <a:prstGeom prst="homePlate">
              <a:avLst>
                <a:gd name="adj" fmla="val 26244"/>
              </a:avLst>
            </a:prstGeom>
            <a:solidFill>
              <a:srgbClr val="00469B"/>
            </a:solidFill>
            <a:ln w="19050" cap="flat" cmpd="sng" algn="ctr">
              <a:solidFill>
                <a:srgbClr val="0046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400" dirty="0">
                  <a:solidFill>
                    <a:srgbClr val="FFFFFF"/>
                  </a:solidFill>
                  <a:cs typeface="Meiryo UI" panose="020B0604030504040204" pitchFamily="50" charset="-128"/>
                </a:rPr>
                <a:t>③</a:t>
              </a:r>
              <a:endParaRPr lang="en-US" altLang="ja-JP" sz="2400" dirty="0">
                <a:solidFill>
                  <a:srgbClr val="FFFFFF"/>
                </a:solidFill>
                <a:cs typeface="Meiryo UI" panose="020B0604030504040204" pitchFamily="50" charset="-128"/>
              </a:endParaRPr>
            </a:p>
          </p:txBody>
        </p:sp>
      </p:grpSp>
      <p:grpSp>
        <p:nvGrpSpPr>
          <p:cNvPr id="8" name="グループ化 7"/>
          <p:cNvGrpSpPr/>
          <p:nvPr/>
        </p:nvGrpSpPr>
        <p:grpSpPr>
          <a:xfrm>
            <a:off x="181429" y="4437112"/>
            <a:ext cx="9576932" cy="1044116"/>
            <a:chOff x="200472" y="5009218"/>
            <a:chExt cx="9576932" cy="1044116"/>
          </a:xfrm>
        </p:grpSpPr>
        <p:sp>
          <p:nvSpPr>
            <p:cNvPr id="19" name="角丸四角形 18"/>
            <p:cNvSpPr/>
            <p:nvPr/>
          </p:nvSpPr>
          <p:spPr bwMode="auto">
            <a:xfrm>
              <a:off x="815886" y="5009218"/>
              <a:ext cx="8961518" cy="1044116"/>
            </a:xfrm>
            <a:prstGeom prst="roundRect">
              <a:avLst>
                <a:gd name="adj" fmla="val 2183"/>
              </a:avLst>
            </a:prstGeom>
            <a:noFill/>
            <a:ln w="19050" cap="flat" cmpd="sng" algn="ctr">
              <a:solidFill>
                <a:srgbClr val="00469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ja-JP" altLang="en-US" sz="1600" dirty="0">
                  <a:solidFill>
                    <a:srgbClr val="002060"/>
                  </a:solidFill>
                  <a:cs typeface="Meiryo UI" panose="020B0604030504040204" pitchFamily="50" charset="-128"/>
                </a:rPr>
                <a:t>■信頼性の向上</a:t>
              </a:r>
              <a:endParaRPr lang="en-US" altLang="ja-JP" sz="1600" dirty="0">
                <a:solidFill>
                  <a:srgbClr val="002060"/>
                </a:solidFill>
                <a:cs typeface="Meiryo UI" panose="020B0604030504040204" pitchFamily="50" charset="-128"/>
              </a:endParaRPr>
            </a:p>
            <a:p>
              <a:pPr fontAlgn="base">
                <a:spcBef>
                  <a:spcPct val="0"/>
                </a:spcBef>
                <a:spcAft>
                  <a:spcPct val="0"/>
                </a:spcAft>
              </a:pPr>
              <a:r>
                <a:rPr lang="ja-JP" altLang="en-US" sz="1600" dirty="0">
                  <a:solidFill>
                    <a:srgbClr val="002060"/>
                  </a:solidFill>
                  <a:cs typeface="Meiryo UI" panose="020B0604030504040204" pitchFamily="50" charset="-128"/>
                </a:rPr>
                <a:t>パートナー企業の売上拡大と安定を図り、強い絆を構築。</a:t>
              </a:r>
              <a:endParaRPr lang="en-US" altLang="ja-JP" sz="1600" dirty="0">
                <a:solidFill>
                  <a:srgbClr val="002060"/>
                </a:solidFill>
                <a:cs typeface="Meiryo UI" panose="020B0604030504040204" pitchFamily="50" charset="-128"/>
              </a:endParaRPr>
            </a:p>
            <a:p>
              <a:pPr fontAlgn="base">
                <a:spcBef>
                  <a:spcPct val="0"/>
                </a:spcBef>
                <a:spcAft>
                  <a:spcPct val="0"/>
                </a:spcAft>
              </a:pPr>
              <a:r>
                <a:rPr lang="ja-JP" altLang="en-US" sz="1600" dirty="0">
                  <a:solidFill>
                    <a:srgbClr val="002060"/>
                  </a:solidFill>
                  <a:cs typeface="Meiryo UI" panose="020B0604030504040204" pitchFamily="50" charset="-128"/>
                </a:rPr>
                <a:t>　⇒</a:t>
              </a:r>
              <a:r>
                <a:rPr lang="en-US" altLang="ja-JP" sz="1600" dirty="0" err="1">
                  <a:solidFill>
                    <a:srgbClr val="002060"/>
                  </a:solidFill>
                  <a:cs typeface="Meiryo UI" panose="020B0604030504040204" pitchFamily="50" charset="-128"/>
                </a:rPr>
                <a:t>seo</a:t>
              </a:r>
              <a:r>
                <a:rPr lang="ja-JP" altLang="en-US" sz="1600" dirty="0">
                  <a:solidFill>
                    <a:srgbClr val="002060"/>
                  </a:solidFill>
                  <a:cs typeface="Meiryo UI" panose="020B0604030504040204" pitchFamily="50" charset="-128"/>
                </a:rPr>
                <a:t>対策メーカー（販促商社）としての信頼の確立</a:t>
              </a:r>
              <a:endParaRPr lang="en-US" altLang="ja-JP" sz="1600" dirty="0">
                <a:solidFill>
                  <a:srgbClr val="002060"/>
                </a:solidFill>
                <a:cs typeface="Meiryo UI" panose="020B0604030504040204" pitchFamily="50" charset="-128"/>
              </a:endParaRPr>
            </a:p>
          </p:txBody>
        </p:sp>
        <p:sp>
          <p:nvSpPr>
            <p:cNvPr id="20" name="ホームベース 19"/>
            <p:cNvSpPr/>
            <p:nvPr/>
          </p:nvSpPr>
          <p:spPr bwMode="auto">
            <a:xfrm>
              <a:off x="200472" y="5009218"/>
              <a:ext cx="648072" cy="1044116"/>
            </a:xfrm>
            <a:prstGeom prst="homePlate">
              <a:avLst>
                <a:gd name="adj" fmla="val 21925"/>
              </a:avLst>
            </a:prstGeom>
            <a:solidFill>
              <a:srgbClr val="00469B"/>
            </a:solidFill>
            <a:ln w="19050" cap="flat" cmpd="sng" algn="ctr">
              <a:solidFill>
                <a:srgbClr val="0046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400" dirty="0">
                  <a:solidFill>
                    <a:srgbClr val="FFFFFF"/>
                  </a:solidFill>
                  <a:cs typeface="Meiryo UI" panose="020B0604030504040204" pitchFamily="50" charset="-128"/>
                </a:rPr>
                <a:t>④</a:t>
              </a:r>
              <a:endParaRPr lang="en-US" altLang="ja-JP" sz="2400" dirty="0">
                <a:solidFill>
                  <a:srgbClr val="FFFFFF"/>
                </a:solidFill>
                <a:cs typeface="Meiryo UI" panose="020B0604030504040204" pitchFamily="50" charset="-128"/>
              </a:endParaRPr>
            </a:p>
          </p:txBody>
        </p:sp>
      </p:grpSp>
      <p:grpSp>
        <p:nvGrpSpPr>
          <p:cNvPr id="21" name="グループ化 20"/>
          <p:cNvGrpSpPr/>
          <p:nvPr/>
        </p:nvGrpSpPr>
        <p:grpSpPr>
          <a:xfrm>
            <a:off x="181429" y="5589240"/>
            <a:ext cx="9576932" cy="1080120"/>
            <a:chOff x="181422" y="891743"/>
            <a:chExt cx="9576932" cy="1110791"/>
          </a:xfrm>
        </p:grpSpPr>
        <p:sp>
          <p:nvSpPr>
            <p:cNvPr id="22" name="角丸四角形 21"/>
            <p:cNvSpPr/>
            <p:nvPr/>
          </p:nvSpPr>
          <p:spPr bwMode="auto">
            <a:xfrm>
              <a:off x="796704" y="891743"/>
              <a:ext cx="8961650" cy="1110791"/>
            </a:xfrm>
            <a:prstGeom prst="roundRect">
              <a:avLst>
                <a:gd name="adj" fmla="val 2183"/>
              </a:avLst>
            </a:prstGeom>
            <a:noFill/>
            <a:ln w="19050" cap="flat" cmpd="sng" algn="ctr">
              <a:solidFill>
                <a:srgbClr val="0046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ja-JP" altLang="en-US" sz="1600" dirty="0">
                  <a:solidFill>
                    <a:srgbClr val="002060"/>
                  </a:solidFill>
                  <a:cs typeface="Meiryo UI" panose="020B0604030504040204" pitchFamily="50" charset="-128"/>
                </a:rPr>
                <a:t>■研究機能</a:t>
              </a:r>
              <a:endParaRPr lang="en-US" altLang="ja-JP" sz="1600" dirty="0">
                <a:solidFill>
                  <a:srgbClr val="002060"/>
                </a:solidFill>
                <a:cs typeface="Meiryo UI" panose="020B0604030504040204" pitchFamily="50" charset="-128"/>
              </a:endParaRPr>
            </a:p>
            <a:p>
              <a:pPr fontAlgn="base">
                <a:spcBef>
                  <a:spcPct val="0"/>
                </a:spcBef>
                <a:spcAft>
                  <a:spcPct val="0"/>
                </a:spcAft>
              </a:pPr>
              <a:r>
                <a:rPr lang="ja-JP" altLang="en-US" sz="1600" dirty="0">
                  <a:solidFill>
                    <a:srgbClr val="002060"/>
                  </a:solidFill>
                  <a:cs typeface="Meiryo UI" panose="020B0604030504040204" pitchFamily="50" charset="-128"/>
                </a:rPr>
                <a:t>情報交換に依り市場調査ニーズの把握から商材化出来ないか？意見交換</a:t>
              </a:r>
              <a:endParaRPr lang="en-US" altLang="ja-JP" sz="1600" dirty="0">
                <a:solidFill>
                  <a:srgbClr val="002060"/>
                </a:solidFill>
                <a:cs typeface="Meiryo UI" panose="020B0604030504040204" pitchFamily="50" charset="-128"/>
              </a:endParaRPr>
            </a:p>
            <a:p>
              <a:pPr fontAlgn="base">
                <a:spcBef>
                  <a:spcPct val="0"/>
                </a:spcBef>
                <a:spcAft>
                  <a:spcPct val="0"/>
                </a:spcAft>
              </a:pPr>
              <a:r>
                <a:rPr lang="ja-JP" altLang="en-US" sz="1600" dirty="0">
                  <a:solidFill>
                    <a:srgbClr val="002060"/>
                  </a:solidFill>
                  <a:cs typeface="Meiryo UI" panose="020B0604030504040204" pitchFamily="50" charset="-128"/>
                </a:rPr>
                <a:t>　⇒アーク</a:t>
              </a:r>
              <a:r>
                <a:rPr lang="en-US" altLang="ja-JP" sz="1600" dirty="0">
                  <a:solidFill>
                    <a:srgbClr val="002060"/>
                  </a:solidFill>
                  <a:cs typeface="Meiryo UI" panose="020B0604030504040204" pitchFamily="50" charset="-128"/>
                </a:rPr>
                <a:t>H.D</a:t>
              </a:r>
              <a:r>
                <a:rPr lang="ja-JP" altLang="en-US" sz="1600" dirty="0">
                  <a:solidFill>
                    <a:srgbClr val="002060"/>
                  </a:solidFill>
                  <a:cs typeface="Meiryo UI" panose="020B0604030504040204" pitchFamily="50" charset="-128"/>
                </a:rPr>
                <a:t>技術部門に研究依頼</a:t>
              </a:r>
              <a:endParaRPr lang="en-US" altLang="ja-JP" sz="1600" dirty="0">
                <a:solidFill>
                  <a:srgbClr val="002060"/>
                </a:solidFill>
                <a:cs typeface="Meiryo UI" panose="020B0604030504040204" pitchFamily="50" charset="-128"/>
              </a:endParaRPr>
            </a:p>
          </p:txBody>
        </p:sp>
        <p:sp>
          <p:nvSpPr>
            <p:cNvPr id="23" name="ホームベース 22"/>
            <p:cNvSpPr/>
            <p:nvPr/>
          </p:nvSpPr>
          <p:spPr bwMode="auto">
            <a:xfrm>
              <a:off x="181422" y="922355"/>
              <a:ext cx="648072" cy="1043152"/>
            </a:xfrm>
            <a:prstGeom prst="homePlate">
              <a:avLst>
                <a:gd name="adj" fmla="val 26244"/>
              </a:avLst>
            </a:prstGeom>
            <a:solidFill>
              <a:srgbClr val="00469B"/>
            </a:solidFill>
            <a:ln w="19050" cap="flat" cmpd="sng" algn="ctr">
              <a:solidFill>
                <a:srgbClr val="0046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400" dirty="0">
                  <a:solidFill>
                    <a:srgbClr val="FFFFFF"/>
                  </a:solidFill>
                  <a:cs typeface="Meiryo UI" panose="020B0604030504040204" pitchFamily="50" charset="-128"/>
                </a:rPr>
                <a:t>⑤</a:t>
              </a:r>
              <a:endParaRPr lang="en-US" altLang="ja-JP" sz="2400" dirty="0">
                <a:solidFill>
                  <a:srgbClr val="FFFFFF"/>
                </a:solidFill>
                <a:cs typeface="Meiryo UI" panose="020B0604030504040204" pitchFamily="50" charset="-128"/>
              </a:endParaRPr>
            </a:p>
          </p:txBody>
        </p:sp>
      </p:grpSp>
      <p:pic>
        <p:nvPicPr>
          <p:cNvPr id="27"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1251" y="3416716"/>
            <a:ext cx="872041" cy="75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4566" y="2341134"/>
            <a:ext cx="774944" cy="65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7271" y="5633006"/>
            <a:ext cx="671521" cy="98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4566" y="4507962"/>
            <a:ext cx="800639" cy="90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1251" y="1031533"/>
            <a:ext cx="698259" cy="102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90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正方形/長方形 145">
            <a:extLst>
              <a:ext uri="{FF2B5EF4-FFF2-40B4-BE49-F238E27FC236}">
                <a16:creationId xmlns:a16="http://schemas.microsoft.com/office/drawing/2014/main" id="{CE23C939-41CB-4733-A05D-27CD8C767A32}"/>
              </a:ext>
            </a:extLst>
          </p:cNvPr>
          <p:cNvSpPr/>
          <p:nvPr/>
        </p:nvSpPr>
        <p:spPr>
          <a:xfrm>
            <a:off x="0" y="522402"/>
            <a:ext cx="5976054" cy="6333284"/>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147" name="正方形/長方形 146">
            <a:extLst>
              <a:ext uri="{FF2B5EF4-FFF2-40B4-BE49-F238E27FC236}">
                <a16:creationId xmlns:a16="http://schemas.microsoft.com/office/drawing/2014/main" id="{0A72B083-6D95-4AC1-8842-5450CC0A1933}"/>
              </a:ext>
            </a:extLst>
          </p:cNvPr>
          <p:cNvSpPr/>
          <p:nvPr/>
        </p:nvSpPr>
        <p:spPr>
          <a:xfrm>
            <a:off x="3628073" y="579553"/>
            <a:ext cx="4494783" cy="199141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150" name="正方形/長方形 149">
            <a:extLst>
              <a:ext uri="{FF2B5EF4-FFF2-40B4-BE49-F238E27FC236}">
                <a16:creationId xmlns:a16="http://schemas.microsoft.com/office/drawing/2014/main" id="{E014BC02-FD25-4C7F-9789-34D30C37BC51}"/>
              </a:ext>
            </a:extLst>
          </p:cNvPr>
          <p:cNvSpPr/>
          <p:nvPr/>
        </p:nvSpPr>
        <p:spPr>
          <a:xfrm>
            <a:off x="3620622" y="2694020"/>
            <a:ext cx="4494783" cy="199141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pic>
        <p:nvPicPr>
          <p:cNvPr id="108" name="図 107" descr="人, スーツ, 男性, 衣類 が含まれている画像&#10;&#10;自動的に生成された説明">
            <a:extLst>
              <a:ext uri="{FF2B5EF4-FFF2-40B4-BE49-F238E27FC236}">
                <a16:creationId xmlns:a16="http://schemas.microsoft.com/office/drawing/2014/main" id="{66EBEBFC-9F75-4D50-828F-6A5345650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074" y="4880509"/>
            <a:ext cx="2337596" cy="1918027"/>
          </a:xfrm>
          <a:prstGeom prst="rect">
            <a:avLst/>
          </a:prstGeom>
        </p:spPr>
      </p:pic>
      <p:sp>
        <p:nvSpPr>
          <p:cNvPr id="2" name="タイトル 1">
            <a:extLst>
              <a:ext uri="{FF2B5EF4-FFF2-40B4-BE49-F238E27FC236}">
                <a16:creationId xmlns:a16="http://schemas.microsoft.com/office/drawing/2014/main" id="{54FD5A90-018C-4523-9AF0-8D566EE8FD5C}"/>
              </a:ext>
            </a:extLst>
          </p:cNvPr>
          <p:cNvSpPr>
            <a:spLocks noGrp="1"/>
          </p:cNvSpPr>
          <p:nvPr>
            <p:ph type="title"/>
          </p:nvPr>
        </p:nvSpPr>
        <p:spPr>
          <a:xfrm>
            <a:off x="0" y="2"/>
            <a:ext cx="9906000" cy="449318"/>
          </a:xfrm>
          <a:solidFill>
            <a:srgbClr val="00469B"/>
          </a:solidFill>
          <a:ln>
            <a:solidFill>
              <a:srgbClr val="00469B"/>
            </a:solidFill>
          </a:ln>
        </p:spPr>
        <p:txBody>
          <a:bodyPr>
            <a:normAutofit fontScale="90000"/>
          </a:body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ノアの箱舟（</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APP</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戦略</a:t>
            </a:r>
            <a:r>
              <a:rPr lang="ja-JP" altLang="en-US" dirty="0">
                <a:latin typeface="HGP創英角ｺﾞｼｯｸUB" panose="020B0900000000000000" pitchFamily="50" charset="-128"/>
                <a:ea typeface="HGP創英角ｺﾞｼｯｸUB" panose="020B0900000000000000" pitchFamily="50" charset="-128"/>
              </a:rPr>
              <a:t>）　御社の商材をノアの箱舟に載せて戴けないでしょうか？</a:t>
            </a:r>
            <a:endPar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4" name="楕円 63">
            <a:extLst>
              <a:ext uri="{FF2B5EF4-FFF2-40B4-BE49-F238E27FC236}">
                <a16:creationId xmlns:a16="http://schemas.microsoft.com/office/drawing/2014/main" id="{5CB0FAE2-EB6E-4926-A12B-E20D6ABCD044}"/>
              </a:ext>
            </a:extLst>
          </p:cNvPr>
          <p:cNvSpPr/>
          <p:nvPr/>
        </p:nvSpPr>
        <p:spPr>
          <a:xfrm>
            <a:off x="4205772" y="4894400"/>
            <a:ext cx="576544" cy="875843"/>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endParaRPr kumimoji="1" lang="en-US" altLang="ja-JP" sz="1100" dirty="0"/>
          </a:p>
          <a:p>
            <a:pPr algn="ctr"/>
            <a:r>
              <a:rPr lang="en-US" altLang="ja-JP" sz="1100" dirty="0"/>
              <a:t>D</a:t>
            </a:r>
            <a:endParaRPr kumimoji="1" lang="ja-JP" altLang="en-US" sz="1100" dirty="0"/>
          </a:p>
        </p:txBody>
      </p:sp>
      <p:pic>
        <p:nvPicPr>
          <p:cNvPr id="43" name="図 42" descr="人, スーツ, 男性, ネクタイ が含まれている画像&#10;&#10;自動的に生成された説明">
            <a:extLst>
              <a:ext uri="{FF2B5EF4-FFF2-40B4-BE49-F238E27FC236}">
                <a16:creationId xmlns:a16="http://schemas.microsoft.com/office/drawing/2014/main" id="{356D1D21-6DC4-441E-B5C4-17E35A4E7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735" y="478792"/>
            <a:ext cx="2512126" cy="2061232"/>
          </a:xfrm>
          <a:prstGeom prst="rect">
            <a:avLst/>
          </a:prstGeom>
        </p:spPr>
      </p:pic>
      <p:grpSp>
        <p:nvGrpSpPr>
          <p:cNvPr id="49" name="グループ化 48">
            <a:extLst>
              <a:ext uri="{FF2B5EF4-FFF2-40B4-BE49-F238E27FC236}">
                <a16:creationId xmlns:a16="http://schemas.microsoft.com/office/drawing/2014/main" id="{22BAA7E9-E7A7-46FA-8110-22E3C3053BE0}"/>
              </a:ext>
            </a:extLst>
          </p:cNvPr>
          <p:cNvGrpSpPr/>
          <p:nvPr/>
        </p:nvGrpSpPr>
        <p:grpSpPr>
          <a:xfrm>
            <a:off x="6984411" y="892125"/>
            <a:ext cx="1055142" cy="1953070"/>
            <a:chOff x="8980797" y="866775"/>
            <a:chExt cx="1329706" cy="1999797"/>
          </a:xfrm>
          <a:solidFill>
            <a:schemeClr val="accent1"/>
          </a:solidFill>
        </p:grpSpPr>
        <p:sp>
          <p:nvSpPr>
            <p:cNvPr id="46" name="楕円 45">
              <a:extLst>
                <a:ext uri="{FF2B5EF4-FFF2-40B4-BE49-F238E27FC236}">
                  <a16:creationId xmlns:a16="http://schemas.microsoft.com/office/drawing/2014/main" id="{4CBCB637-0729-491A-9692-AB925A8D0B44}"/>
                </a:ext>
              </a:extLst>
            </p:cNvPr>
            <p:cNvSpPr/>
            <p:nvPr/>
          </p:nvSpPr>
          <p:spPr>
            <a:xfrm>
              <a:off x="9309100" y="866775"/>
              <a:ext cx="673100" cy="6731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弦 46">
              <a:extLst>
                <a:ext uri="{FF2B5EF4-FFF2-40B4-BE49-F238E27FC236}">
                  <a16:creationId xmlns:a16="http://schemas.microsoft.com/office/drawing/2014/main" id="{1E3522B8-8F9A-44E3-A7F9-95C60B2D2D4F}"/>
                </a:ext>
              </a:extLst>
            </p:cNvPr>
            <p:cNvSpPr/>
            <p:nvPr/>
          </p:nvSpPr>
          <p:spPr>
            <a:xfrm rot="6761628">
              <a:off x="8980797" y="1536866"/>
              <a:ext cx="1329706" cy="1329706"/>
            </a:xfrm>
            <a:prstGeom prst="chor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0A441915-BF8E-4DD6-B5E1-819980F17272}"/>
                </a:ext>
              </a:extLst>
            </p:cNvPr>
            <p:cNvSpPr txBox="1"/>
            <p:nvPr/>
          </p:nvSpPr>
          <p:spPr>
            <a:xfrm>
              <a:off x="9177273" y="1796365"/>
              <a:ext cx="1018570" cy="661794"/>
            </a:xfrm>
            <a:prstGeom prst="rect">
              <a:avLst/>
            </a:prstGeom>
            <a:noFill/>
          </p:spPr>
          <p:txBody>
            <a:bodyPr wrap="square" rtlCol="0">
              <a:spAutoFit/>
            </a:bodyPr>
            <a:lstStyle/>
            <a:p>
              <a:r>
                <a:rPr kumimoji="1" lang="ja-JP" altLang="en-US" dirty="0">
                  <a:solidFill>
                    <a:schemeClr val="bg1"/>
                  </a:solidFill>
                </a:rPr>
                <a:t>クライ</a:t>
              </a:r>
              <a:endParaRPr kumimoji="1" lang="en-US" altLang="ja-JP" dirty="0">
                <a:solidFill>
                  <a:schemeClr val="bg1"/>
                </a:solidFill>
              </a:endParaRPr>
            </a:p>
            <a:p>
              <a:r>
                <a:rPr kumimoji="1" lang="ja-JP" altLang="en-US" dirty="0">
                  <a:solidFill>
                    <a:schemeClr val="bg1"/>
                  </a:solidFill>
                </a:rPr>
                <a:t>アント</a:t>
              </a:r>
            </a:p>
          </p:txBody>
        </p:sp>
      </p:grpSp>
      <p:grpSp>
        <p:nvGrpSpPr>
          <p:cNvPr id="114" name="グループ化 113">
            <a:extLst>
              <a:ext uri="{FF2B5EF4-FFF2-40B4-BE49-F238E27FC236}">
                <a16:creationId xmlns:a16="http://schemas.microsoft.com/office/drawing/2014/main" id="{91CC4DE0-0A22-4DD4-9429-0DF988C2EC1D}"/>
              </a:ext>
            </a:extLst>
          </p:cNvPr>
          <p:cNvGrpSpPr/>
          <p:nvPr/>
        </p:nvGrpSpPr>
        <p:grpSpPr>
          <a:xfrm>
            <a:off x="75916" y="3333050"/>
            <a:ext cx="3580606" cy="2921000"/>
            <a:chOff x="168355" y="1694949"/>
            <a:chExt cx="4406900" cy="2921000"/>
          </a:xfrm>
        </p:grpSpPr>
        <p:grpSp>
          <p:nvGrpSpPr>
            <p:cNvPr id="75" name="グループ化 74">
              <a:extLst>
                <a:ext uri="{FF2B5EF4-FFF2-40B4-BE49-F238E27FC236}">
                  <a16:creationId xmlns:a16="http://schemas.microsoft.com/office/drawing/2014/main" id="{11D264D1-0D11-4290-B5DF-B40F7E659A3A}"/>
                </a:ext>
              </a:extLst>
            </p:cNvPr>
            <p:cNvGrpSpPr/>
            <p:nvPr/>
          </p:nvGrpSpPr>
          <p:grpSpPr>
            <a:xfrm>
              <a:off x="168355" y="1694949"/>
              <a:ext cx="4406900" cy="2921000"/>
              <a:chOff x="406400" y="1854200"/>
              <a:chExt cx="4406900" cy="2921000"/>
            </a:xfrm>
          </p:grpSpPr>
          <p:pic>
            <p:nvPicPr>
              <p:cNvPr id="8" name="図 7" descr="線画 が含まれている画像&#10;&#10;自動的に生成された説明">
                <a:extLst>
                  <a:ext uri="{FF2B5EF4-FFF2-40B4-BE49-F238E27FC236}">
                    <a16:creationId xmlns:a16="http://schemas.microsoft.com/office/drawing/2014/main" id="{B429B67D-8B2D-4B09-8CE1-ECAF4EF85EAA}"/>
                  </a:ext>
                </a:extLst>
              </p:cNvPr>
              <p:cNvPicPr>
                <a:picLocks noChangeAspect="1"/>
              </p:cNvPicPr>
              <p:nvPr/>
            </p:nvPicPr>
            <p:blipFill rotWithShape="1">
              <a:blip r:embed="rId4">
                <a:extLst>
                  <a:ext uri="{28A0092B-C50C-407E-A947-70E740481C1C}">
                    <a14:useLocalDpi xmlns:a14="http://schemas.microsoft.com/office/drawing/2010/main" val="0"/>
                  </a:ext>
                </a:extLst>
              </a:blip>
              <a:srcRect l="7958" t="18766" b="19571"/>
              <a:stretch/>
            </p:blipFill>
            <p:spPr>
              <a:xfrm>
                <a:off x="406400" y="1854200"/>
                <a:ext cx="4406900" cy="2921000"/>
              </a:xfrm>
              <a:prstGeom prst="rect">
                <a:avLst/>
              </a:prstGeom>
            </p:spPr>
          </p:pic>
          <p:sp>
            <p:nvSpPr>
              <p:cNvPr id="10" name="楕円 9">
                <a:extLst>
                  <a:ext uri="{FF2B5EF4-FFF2-40B4-BE49-F238E27FC236}">
                    <a16:creationId xmlns:a16="http://schemas.microsoft.com/office/drawing/2014/main" id="{4DF4597C-8AAD-4CE8-ACFF-DFFABA88334C}"/>
                  </a:ext>
                </a:extLst>
              </p:cNvPr>
              <p:cNvSpPr/>
              <p:nvPr/>
            </p:nvSpPr>
            <p:spPr>
              <a:xfrm>
                <a:off x="520700" y="3175000"/>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11" name="楕円 10">
                <a:extLst>
                  <a:ext uri="{FF2B5EF4-FFF2-40B4-BE49-F238E27FC236}">
                    <a16:creationId xmlns:a16="http://schemas.microsoft.com/office/drawing/2014/main" id="{CAFFBA5D-BCDB-45D9-9BB6-386153E14936}"/>
                  </a:ext>
                </a:extLst>
              </p:cNvPr>
              <p:cNvSpPr/>
              <p:nvPr/>
            </p:nvSpPr>
            <p:spPr>
              <a:xfrm>
                <a:off x="908050" y="3289300"/>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12" name="楕円 11">
                <a:extLst>
                  <a:ext uri="{FF2B5EF4-FFF2-40B4-BE49-F238E27FC236}">
                    <a16:creationId xmlns:a16="http://schemas.microsoft.com/office/drawing/2014/main" id="{4F1C8555-0EB0-4BF6-B65B-B4B8B4A7E89E}"/>
                  </a:ext>
                </a:extLst>
              </p:cNvPr>
              <p:cNvSpPr/>
              <p:nvPr/>
            </p:nvSpPr>
            <p:spPr>
              <a:xfrm>
                <a:off x="692150" y="3603625"/>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13" name="楕円 12">
                <a:extLst>
                  <a:ext uri="{FF2B5EF4-FFF2-40B4-BE49-F238E27FC236}">
                    <a16:creationId xmlns:a16="http://schemas.microsoft.com/office/drawing/2014/main" id="{2B4018D1-DF6C-47AD-8D4A-4572B3293BF9}"/>
                  </a:ext>
                </a:extLst>
              </p:cNvPr>
              <p:cNvSpPr/>
              <p:nvPr/>
            </p:nvSpPr>
            <p:spPr>
              <a:xfrm>
                <a:off x="920750" y="3971925"/>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14" name="楕円 13">
                <a:extLst>
                  <a:ext uri="{FF2B5EF4-FFF2-40B4-BE49-F238E27FC236}">
                    <a16:creationId xmlns:a16="http://schemas.microsoft.com/office/drawing/2014/main" id="{3C4535A9-E7FE-4CC0-BB40-30332673F26D}"/>
                  </a:ext>
                </a:extLst>
              </p:cNvPr>
              <p:cNvSpPr/>
              <p:nvPr/>
            </p:nvSpPr>
            <p:spPr>
              <a:xfrm>
                <a:off x="1123950" y="3629025"/>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15" name="楕円 14">
                <a:extLst>
                  <a:ext uri="{FF2B5EF4-FFF2-40B4-BE49-F238E27FC236}">
                    <a16:creationId xmlns:a16="http://schemas.microsoft.com/office/drawing/2014/main" id="{18BF6E67-0080-47A6-AD10-E22DA6B9AB74}"/>
                  </a:ext>
                </a:extLst>
              </p:cNvPr>
              <p:cNvSpPr/>
              <p:nvPr/>
            </p:nvSpPr>
            <p:spPr>
              <a:xfrm>
                <a:off x="1244600" y="4184507"/>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16" name="楕円 15">
                <a:extLst>
                  <a:ext uri="{FF2B5EF4-FFF2-40B4-BE49-F238E27FC236}">
                    <a16:creationId xmlns:a16="http://schemas.microsoft.com/office/drawing/2014/main" id="{DAD6D925-8B27-4736-A0B9-2279D36AE734}"/>
                  </a:ext>
                </a:extLst>
              </p:cNvPr>
              <p:cNvSpPr/>
              <p:nvPr/>
            </p:nvSpPr>
            <p:spPr>
              <a:xfrm>
                <a:off x="1447800" y="3851060"/>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17" name="楕円 16">
                <a:extLst>
                  <a:ext uri="{FF2B5EF4-FFF2-40B4-BE49-F238E27FC236}">
                    <a16:creationId xmlns:a16="http://schemas.microsoft.com/office/drawing/2014/main" id="{A579C379-8E4E-4CB9-A3A0-AB7ADB1FB545}"/>
                  </a:ext>
                </a:extLst>
              </p:cNvPr>
              <p:cNvSpPr/>
              <p:nvPr/>
            </p:nvSpPr>
            <p:spPr>
              <a:xfrm>
                <a:off x="1295400" y="3250985"/>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18" name="楕円 17">
                <a:extLst>
                  <a:ext uri="{FF2B5EF4-FFF2-40B4-BE49-F238E27FC236}">
                    <a16:creationId xmlns:a16="http://schemas.microsoft.com/office/drawing/2014/main" id="{A6670F57-5716-4E41-A898-A7B07486DD66}"/>
                  </a:ext>
                </a:extLst>
              </p:cNvPr>
              <p:cNvSpPr/>
              <p:nvPr/>
            </p:nvSpPr>
            <p:spPr>
              <a:xfrm>
                <a:off x="1619250" y="3484025"/>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19" name="楕円 18">
                <a:extLst>
                  <a:ext uri="{FF2B5EF4-FFF2-40B4-BE49-F238E27FC236}">
                    <a16:creationId xmlns:a16="http://schemas.microsoft.com/office/drawing/2014/main" id="{9F410317-F144-4EBF-B211-A58CA56BE552}"/>
                  </a:ext>
                </a:extLst>
              </p:cNvPr>
              <p:cNvSpPr/>
              <p:nvPr/>
            </p:nvSpPr>
            <p:spPr>
              <a:xfrm>
                <a:off x="1628775" y="3082280"/>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20" name="楕円 19">
                <a:extLst>
                  <a:ext uri="{FF2B5EF4-FFF2-40B4-BE49-F238E27FC236}">
                    <a16:creationId xmlns:a16="http://schemas.microsoft.com/office/drawing/2014/main" id="{28B58696-C39D-4248-B0C0-B679E46BCF05}"/>
                  </a:ext>
                </a:extLst>
              </p:cNvPr>
              <p:cNvSpPr/>
              <p:nvPr/>
            </p:nvSpPr>
            <p:spPr>
              <a:xfrm>
                <a:off x="1638300" y="4199247"/>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21" name="楕円 20">
                <a:extLst>
                  <a:ext uri="{FF2B5EF4-FFF2-40B4-BE49-F238E27FC236}">
                    <a16:creationId xmlns:a16="http://schemas.microsoft.com/office/drawing/2014/main" id="{016A338B-7C71-44F2-B295-EC6B966DC69C}"/>
                  </a:ext>
                </a:extLst>
              </p:cNvPr>
              <p:cNvSpPr/>
              <p:nvPr/>
            </p:nvSpPr>
            <p:spPr>
              <a:xfrm>
                <a:off x="1816100" y="3851060"/>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22" name="楕円 21">
                <a:extLst>
                  <a:ext uri="{FF2B5EF4-FFF2-40B4-BE49-F238E27FC236}">
                    <a16:creationId xmlns:a16="http://schemas.microsoft.com/office/drawing/2014/main" id="{462BA7D6-850F-4A5F-B653-17077C95FDB1}"/>
                  </a:ext>
                </a:extLst>
              </p:cNvPr>
              <p:cNvSpPr/>
              <p:nvPr/>
            </p:nvSpPr>
            <p:spPr>
              <a:xfrm>
                <a:off x="2032000" y="4199247"/>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23" name="楕円 22">
                <a:extLst>
                  <a:ext uri="{FF2B5EF4-FFF2-40B4-BE49-F238E27FC236}">
                    <a16:creationId xmlns:a16="http://schemas.microsoft.com/office/drawing/2014/main" id="{E8C0F8C8-2AAE-4542-B718-BC39F89D7F65}"/>
                  </a:ext>
                </a:extLst>
              </p:cNvPr>
              <p:cNvSpPr/>
              <p:nvPr/>
            </p:nvSpPr>
            <p:spPr>
              <a:xfrm>
                <a:off x="1952625" y="3298395"/>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24" name="楕円 23">
                <a:extLst>
                  <a:ext uri="{FF2B5EF4-FFF2-40B4-BE49-F238E27FC236}">
                    <a16:creationId xmlns:a16="http://schemas.microsoft.com/office/drawing/2014/main" id="{562C8DF6-382C-4F7E-9C82-3268E2B7C7A3}"/>
                  </a:ext>
                </a:extLst>
              </p:cNvPr>
              <p:cNvSpPr/>
              <p:nvPr/>
            </p:nvSpPr>
            <p:spPr>
              <a:xfrm>
                <a:off x="2362200" y="3187413"/>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25" name="楕円 24">
                <a:extLst>
                  <a:ext uri="{FF2B5EF4-FFF2-40B4-BE49-F238E27FC236}">
                    <a16:creationId xmlns:a16="http://schemas.microsoft.com/office/drawing/2014/main" id="{824DED2C-9585-407F-AF7A-D7D96C052F96}"/>
                  </a:ext>
                </a:extLst>
              </p:cNvPr>
              <p:cNvSpPr/>
              <p:nvPr/>
            </p:nvSpPr>
            <p:spPr>
              <a:xfrm>
                <a:off x="2143125" y="3641295"/>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26" name="楕円 25">
                <a:extLst>
                  <a:ext uri="{FF2B5EF4-FFF2-40B4-BE49-F238E27FC236}">
                    <a16:creationId xmlns:a16="http://schemas.microsoft.com/office/drawing/2014/main" id="{64051503-7F1E-4337-85F3-FDF96B3070E3}"/>
                  </a:ext>
                </a:extLst>
              </p:cNvPr>
              <p:cNvSpPr/>
              <p:nvPr/>
            </p:nvSpPr>
            <p:spPr>
              <a:xfrm>
                <a:off x="2697692" y="4199247"/>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27" name="楕円 26">
                <a:extLst>
                  <a:ext uri="{FF2B5EF4-FFF2-40B4-BE49-F238E27FC236}">
                    <a16:creationId xmlns:a16="http://schemas.microsoft.com/office/drawing/2014/main" id="{E3D56486-2F62-4ECE-A0A2-3AD37B5D78DB}"/>
                  </a:ext>
                </a:extLst>
              </p:cNvPr>
              <p:cNvSpPr/>
              <p:nvPr/>
            </p:nvSpPr>
            <p:spPr>
              <a:xfrm>
                <a:off x="2377546" y="3984195"/>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28" name="楕円 27">
                <a:extLst>
                  <a:ext uri="{FF2B5EF4-FFF2-40B4-BE49-F238E27FC236}">
                    <a16:creationId xmlns:a16="http://schemas.microsoft.com/office/drawing/2014/main" id="{B14B2107-0D10-48FD-A5E3-A7605AD13A8A}"/>
                  </a:ext>
                </a:extLst>
              </p:cNvPr>
              <p:cNvSpPr/>
              <p:nvPr/>
            </p:nvSpPr>
            <p:spPr>
              <a:xfrm>
                <a:off x="2548996" y="3576660"/>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29" name="楕円 28">
                <a:extLst>
                  <a:ext uri="{FF2B5EF4-FFF2-40B4-BE49-F238E27FC236}">
                    <a16:creationId xmlns:a16="http://schemas.microsoft.com/office/drawing/2014/main" id="{6FE8DB25-4B49-4DD5-8CCE-FE854B57734C}"/>
                  </a:ext>
                </a:extLst>
              </p:cNvPr>
              <p:cNvSpPr/>
              <p:nvPr/>
            </p:nvSpPr>
            <p:spPr>
              <a:xfrm>
                <a:off x="2781829" y="3187413"/>
                <a:ext cx="342900" cy="342900"/>
              </a:xfrm>
              <a:prstGeom prst="ellipse">
                <a:avLst/>
              </a:prstGeom>
              <a:solidFill>
                <a:srgbClr val="B686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30" name="楕円 29">
                <a:extLst>
                  <a:ext uri="{FF2B5EF4-FFF2-40B4-BE49-F238E27FC236}">
                    <a16:creationId xmlns:a16="http://schemas.microsoft.com/office/drawing/2014/main" id="{EDA68218-5DDC-48FF-9682-B62BC91D4999}"/>
                  </a:ext>
                </a:extLst>
              </p:cNvPr>
              <p:cNvSpPr/>
              <p:nvPr/>
            </p:nvSpPr>
            <p:spPr>
              <a:xfrm>
                <a:off x="2853531" y="3810000"/>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31" name="楕円 30">
                <a:extLst>
                  <a:ext uri="{FF2B5EF4-FFF2-40B4-BE49-F238E27FC236}">
                    <a16:creationId xmlns:a16="http://schemas.microsoft.com/office/drawing/2014/main" id="{1C074AA9-EF45-43DD-88E2-E8AB0E06221D}"/>
                  </a:ext>
                </a:extLst>
              </p:cNvPr>
              <p:cNvSpPr/>
              <p:nvPr/>
            </p:nvSpPr>
            <p:spPr>
              <a:xfrm>
                <a:off x="3079882" y="4184507"/>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32" name="楕円 31">
                <a:extLst>
                  <a:ext uri="{FF2B5EF4-FFF2-40B4-BE49-F238E27FC236}">
                    <a16:creationId xmlns:a16="http://schemas.microsoft.com/office/drawing/2014/main" id="{6BB6BDF9-3B5B-49B0-9011-E7F801049E20}"/>
                  </a:ext>
                </a:extLst>
              </p:cNvPr>
              <p:cNvSpPr/>
              <p:nvPr/>
            </p:nvSpPr>
            <p:spPr>
              <a:xfrm>
                <a:off x="3068373" y="3432175"/>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33" name="楕円 32">
                <a:extLst>
                  <a:ext uri="{FF2B5EF4-FFF2-40B4-BE49-F238E27FC236}">
                    <a16:creationId xmlns:a16="http://schemas.microsoft.com/office/drawing/2014/main" id="{02FA5005-33AB-432D-98C1-9899946F345D}"/>
                  </a:ext>
                </a:extLst>
              </p:cNvPr>
              <p:cNvSpPr/>
              <p:nvPr/>
            </p:nvSpPr>
            <p:spPr>
              <a:xfrm>
                <a:off x="3306498" y="3117850"/>
                <a:ext cx="342900" cy="342900"/>
              </a:xfrm>
              <a:prstGeom prst="ellipse">
                <a:avLst/>
              </a:prstGeom>
              <a:solidFill>
                <a:srgbClr val="B686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34" name="楕円 33">
                <a:extLst>
                  <a:ext uri="{FF2B5EF4-FFF2-40B4-BE49-F238E27FC236}">
                    <a16:creationId xmlns:a16="http://schemas.microsoft.com/office/drawing/2014/main" id="{A7626D32-C9F3-438E-B3CE-29D0D71C69F9}"/>
                  </a:ext>
                </a:extLst>
              </p:cNvPr>
              <p:cNvSpPr/>
              <p:nvPr/>
            </p:nvSpPr>
            <p:spPr>
              <a:xfrm>
                <a:off x="3244850" y="3769012"/>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35" name="楕円 34">
                <a:extLst>
                  <a:ext uri="{FF2B5EF4-FFF2-40B4-BE49-F238E27FC236}">
                    <a16:creationId xmlns:a16="http://schemas.microsoft.com/office/drawing/2014/main" id="{F24194F5-3137-478E-8D72-EE8C59ED5277}"/>
                  </a:ext>
                </a:extLst>
              </p:cNvPr>
              <p:cNvSpPr/>
              <p:nvPr/>
            </p:nvSpPr>
            <p:spPr>
              <a:xfrm>
                <a:off x="3455854" y="4102100"/>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36" name="楕円 35">
                <a:extLst>
                  <a:ext uri="{FF2B5EF4-FFF2-40B4-BE49-F238E27FC236}">
                    <a16:creationId xmlns:a16="http://schemas.microsoft.com/office/drawing/2014/main" id="{D696E4B8-16B3-4D53-908F-F3473D740EF2}"/>
                  </a:ext>
                </a:extLst>
              </p:cNvPr>
              <p:cNvSpPr/>
              <p:nvPr/>
            </p:nvSpPr>
            <p:spPr>
              <a:xfrm>
                <a:off x="3514857" y="3429144"/>
                <a:ext cx="342900" cy="342900"/>
              </a:xfrm>
              <a:prstGeom prst="ellipse">
                <a:avLst/>
              </a:prstGeom>
              <a:solidFill>
                <a:srgbClr val="B686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37" name="楕円 36">
                <a:extLst>
                  <a:ext uri="{FF2B5EF4-FFF2-40B4-BE49-F238E27FC236}">
                    <a16:creationId xmlns:a16="http://schemas.microsoft.com/office/drawing/2014/main" id="{9595BF19-D119-4DB0-B8DC-2706057F1993}"/>
                  </a:ext>
                </a:extLst>
              </p:cNvPr>
              <p:cNvSpPr/>
              <p:nvPr/>
            </p:nvSpPr>
            <p:spPr>
              <a:xfrm>
                <a:off x="3686307" y="3086244"/>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sp>
            <p:nvSpPr>
              <p:cNvPr id="38" name="楕円 37">
                <a:extLst>
                  <a:ext uri="{FF2B5EF4-FFF2-40B4-BE49-F238E27FC236}">
                    <a16:creationId xmlns:a16="http://schemas.microsoft.com/office/drawing/2014/main" id="{36DCCDCF-EDEC-4F48-8622-77D4BD1A0B6A}"/>
                  </a:ext>
                </a:extLst>
              </p:cNvPr>
              <p:cNvSpPr/>
              <p:nvPr/>
            </p:nvSpPr>
            <p:spPr>
              <a:xfrm>
                <a:off x="3664744" y="3759272"/>
                <a:ext cx="342900" cy="342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p>
            </p:txBody>
          </p:sp>
        </p:grpSp>
        <p:sp>
          <p:nvSpPr>
            <p:cNvPr id="67" name="テキスト ボックス 66">
              <a:extLst>
                <a:ext uri="{FF2B5EF4-FFF2-40B4-BE49-F238E27FC236}">
                  <a16:creationId xmlns:a16="http://schemas.microsoft.com/office/drawing/2014/main" id="{5C01E5EB-A972-44ED-B982-A81067CA748D}"/>
                </a:ext>
              </a:extLst>
            </p:cNvPr>
            <p:cNvSpPr txBox="1"/>
            <p:nvPr/>
          </p:nvSpPr>
          <p:spPr>
            <a:xfrm>
              <a:off x="1057354" y="2033264"/>
              <a:ext cx="1820475" cy="369332"/>
            </a:xfrm>
            <a:prstGeom prst="rect">
              <a:avLst/>
            </a:prstGeom>
            <a:noFill/>
          </p:spPr>
          <p:txBody>
            <a:bodyPr wrap="square" rtlCol="0">
              <a:spAutoFit/>
            </a:bodyPr>
            <a:lstStyle/>
            <a:p>
              <a:r>
                <a:rPr kumimoji="1" lang="ja-JP" altLang="en-US" b="1" dirty="0">
                  <a:solidFill>
                    <a:srgbClr val="600000"/>
                  </a:solidFill>
                  <a:latin typeface="游ゴシック" panose="020B0400000000000000" pitchFamily="50" charset="-128"/>
                  <a:ea typeface="游ゴシック" panose="020B0400000000000000" pitchFamily="50" charset="-128"/>
                </a:rPr>
                <a:t>ノアの箱舟</a:t>
              </a:r>
            </a:p>
          </p:txBody>
        </p:sp>
      </p:grpSp>
      <p:sp>
        <p:nvSpPr>
          <p:cNvPr id="69" name="矢印: 左 68">
            <a:extLst>
              <a:ext uri="{FF2B5EF4-FFF2-40B4-BE49-F238E27FC236}">
                <a16:creationId xmlns:a16="http://schemas.microsoft.com/office/drawing/2014/main" id="{0F355875-4849-4CEF-9144-2C52BD71492F}"/>
              </a:ext>
            </a:extLst>
          </p:cNvPr>
          <p:cNvSpPr/>
          <p:nvPr/>
        </p:nvSpPr>
        <p:spPr>
          <a:xfrm>
            <a:off x="6096668" y="1347502"/>
            <a:ext cx="936652" cy="640998"/>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依頼</a:t>
            </a:r>
            <a:endParaRPr kumimoji="1" lang="en-US" altLang="ja-JP" dirty="0"/>
          </a:p>
        </p:txBody>
      </p:sp>
      <p:sp>
        <p:nvSpPr>
          <p:cNvPr id="72" name="矢印: 左 71">
            <a:extLst>
              <a:ext uri="{FF2B5EF4-FFF2-40B4-BE49-F238E27FC236}">
                <a16:creationId xmlns:a16="http://schemas.microsoft.com/office/drawing/2014/main" id="{DE0554AB-554D-4E93-8F2F-B866BBBC16BE}"/>
              </a:ext>
            </a:extLst>
          </p:cNvPr>
          <p:cNvSpPr/>
          <p:nvPr/>
        </p:nvSpPr>
        <p:spPr>
          <a:xfrm>
            <a:off x="6090737" y="3531126"/>
            <a:ext cx="936652" cy="640998"/>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依頼</a:t>
            </a:r>
            <a:endParaRPr kumimoji="1" lang="en-US" altLang="ja-JP" dirty="0"/>
          </a:p>
        </p:txBody>
      </p:sp>
      <p:sp>
        <p:nvSpPr>
          <p:cNvPr id="76" name="テキスト ボックス 75">
            <a:extLst>
              <a:ext uri="{FF2B5EF4-FFF2-40B4-BE49-F238E27FC236}">
                <a16:creationId xmlns:a16="http://schemas.microsoft.com/office/drawing/2014/main" id="{A1FF09FE-6A92-449C-AD4D-BEF1FDE42A7B}"/>
              </a:ext>
            </a:extLst>
          </p:cNvPr>
          <p:cNvSpPr txBox="1"/>
          <p:nvPr/>
        </p:nvSpPr>
        <p:spPr>
          <a:xfrm>
            <a:off x="4303764" y="2176521"/>
            <a:ext cx="1798890" cy="369332"/>
          </a:xfrm>
          <a:prstGeom prst="rect">
            <a:avLst/>
          </a:prstGeom>
          <a:solidFill>
            <a:srgbClr val="00B0F0">
              <a:alpha val="74902"/>
            </a:srgbClr>
          </a:solidFill>
        </p:spPr>
        <p:txBody>
          <a:bodyPr wrap="none" rtlCol="0">
            <a:spAutoFit/>
          </a:bodyPr>
          <a:lstStyle/>
          <a:p>
            <a:r>
              <a:rPr kumimoji="1" lang="ja-JP" altLang="en-US" dirty="0">
                <a:solidFill>
                  <a:schemeClr val="bg1"/>
                </a:solidFill>
              </a:rPr>
              <a:t>提案コンサル</a:t>
            </a:r>
            <a:r>
              <a:rPr lang="en-US" altLang="ja-JP" dirty="0">
                <a:solidFill>
                  <a:schemeClr val="bg1"/>
                </a:solidFill>
              </a:rPr>
              <a:t>T</a:t>
            </a:r>
            <a:r>
              <a:rPr kumimoji="1" lang="ja-JP" altLang="en-US" dirty="0">
                <a:solidFill>
                  <a:schemeClr val="bg1"/>
                </a:solidFill>
              </a:rPr>
              <a:t>社</a:t>
            </a:r>
          </a:p>
        </p:txBody>
      </p:sp>
      <p:grpSp>
        <p:nvGrpSpPr>
          <p:cNvPr id="82" name="グループ化 81">
            <a:extLst>
              <a:ext uri="{FF2B5EF4-FFF2-40B4-BE49-F238E27FC236}">
                <a16:creationId xmlns:a16="http://schemas.microsoft.com/office/drawing/2014/main" id="{D05C346B-7F07-4EB6-81E1-3310563514B0}"/>
              </a:ext>
            </a:extLst>
          </p:cNvPr>
          <p:cNvGrpSpPr/>
          <p:nvPr/>
        </p:nvGrpSpPr>
        <p:grpSpPr>
          <a:xfrm>
            <a:off x="4315115" y="2676488"/>
            <a:ext cx="1840568" cy="2016446"/>
            <a:chOff x="5310910" y="2676488"/>
            <a:chExt cx="2265315" cy="2016446"/>
          </a:xfrm>
        </p:grpSpPr>
        <p:pic>
          <p:nvPicPr>
            <p:cNvPr id="41" name="図 40" descr="人, 保持している, 女性, 空 が含まれている画像&#10;&#10;自動的に生成された説明">
              <a:extLst>
                <a:ext uri="{FF2B5EF4-FFF2-40B4-BE49-F238E27FC236}">
                  <a16:creationId xmlns:a16="http://schemas.microsoft.com/office/drawing/2014/main" id="{B65CDAAD-A753-4F0C-908F-465692FEAD35}"/>
                </a:ext>
              </a:extLst>
            </p:cNvPr>
            <p:cNvPicPr>
              <a:picLocks noChangeAspect="1"/>
            </p:cNvPicPr>
            <p:nvPr/>
          </p:nvPicPr>
          <p:blipFill rotWithShape="1">
            <a:blip r:embed="rId5">
              <a:extLst>
                <a:ext uri="{28A0092B-C50C-407E-A947-70E740481C1C}">
                  <a14:useLocalDpi xmlns:a14="http://schemas.microsoft.com/office/drawing/2010/main" val="0"/>
                </a:ext>
              </a:extLst>
            </a:blip>
            <a:srcRect l="36095" t="5690" r="12285" b="-1951"/>
            <a:stretch/>
          </p:blipFill>
          <p:spPr>
            <a:xfrm>
              <a:off x="5683714" y="2676488"/>
              <a:ext cx="1621962" cy="2016446"/>
            </a:xfrm>
            <a:prstGeom prst="rect">
              <a:avLst/>
            </a:prstGeom>
          </p:spPr>
        </p:pic>
        <p:sp>
          <p:nvSpPr>
            <p:cNvPr id="77" name="テキスト ボックス 76">
              <a:extLst>
                <a:ext uri="{FF2B5EF4-FFF2-40B4-BE49-F238E27FC236}">
                  <a16:creationId xmlns:a16="http://schemas.microsoft.com/office/drawing/2014/main" id="{4E23275F-2E97-4ED7-99AB-B9849ED65C5A}"/>
                </a:ext>
              </a:extLst>
            </p:cNvPr>
            <p:cNvSpPr txBox="1"/>
            <p:nvPr/>
          </p:nvSpPr>
          <p:spPr>
            <a:xfrm>
              <a:off x="5310910" y="4291956"/>
              <a:ext cx="2265315" cy="369332"/>
            </a:xfrm>
            <a:prstGeom prst="rect">
              <a:avLst/>
            </a:prstGeom>
            <a:solidFill>
              <a:srgbClr val="00B0F0">
                <a:alpha val="74902"/>
              </a:srgbClr>
            </a:solidFill>
          </p:spPr>
          <p:txBody>
            <a:bodyPr wrap="none" rtlCol="0">
              <a:spAutoFit/>
            </a:bodyPr>
            <a:lstStyle/>
            <a:p>
              <a:r>
                <a:rPr kumimoji="1" lang="ja-JP" altLang="en-US" dirty="0">
                  <a:solidFill>
                    <a:schemeClr val="bg1"/>
                  </a:solidFill>
                </a:rPr>
                <a:t>提案コンサル</a:t>
              </a:r>
              <a:r>
                <a:rPr lang="en-US" altLang="ja-JP" dirty="0">
                  <a:solidFill>
                    <a:schemeClr val="bg1"/>
                  </a:solidFill>
                </a:rPr>
                <a:t>M</a:t>
              </a:r>
              <a:r>
                <a:rPr kumimoji="1" lang="ja-JP" altLang="en-US" dirty="0">
                  <a:solidFill>
                    <a:schemeClr val="bg1"/>
                  </a:solidFill>
                </a:rPr>
                <a:t>社</a:t>
              </a:r>
            </a:p>
          </p:txBody>
        </p:sp>
      </p:grpSp>
      <p:sp>
        <p:nvSpPr>
          <p:cNvPr id="78" name="テキスト ボックス 77">
            <a:extLst>
              <a:ext uri="{FF2B5EF4-FFF2-40B4-BE49-F238E27FC236}">
                <a16:creationId xmlns:a16="http://schemas.microsoft.com/office/drawing/2014/main" id="{35A2032C-D344-4C1C-AAEC-AC5916DBBA5A}"/>
              </a:ext>
            </a:extLst>
          </p:cNvPr>
          <p:cNvSpPr txBox="1"/>
          <p:nvPr/>
        </p:nvSpPr>
        <p:spPr>
          <a:xfrm>
            <a:off x="4307376" y="6402943"/>
            <a:ext cx="1824538" cy="369332"/>
          </a:xfrm>
          <a:prstGeom prst="rect">
            <a:avLst/>
          </a:prstGeom>
          <a:solidFill>
            <a:srgbClr val="00B0F0">
              <a:alpha val="74902"/>
            </a:srgbClr>
          </a:solidFill>
        </p:spPr>
        <p:txBody>
          <a:bodyPr wrap="none" rtlCol="0">
            <a:spAutoFit/>
          </a:bodyPr>
          <a:lstStyle/>
          <a:p>
            <a:r>
              <a:rPr kumimoji="1" lang="ja-JP" altLang="en-US" dirty="0">
                <a:solidFill>
                  <a:schemeClr val="bg1"/>
                </a:solidFill>
              </a:rPr>
              <a:t>提案コンサル</a:t>
            </a:r>
            <a:r>
              <a:rPr lang="en-US" altLang="ja-JP" dirty="0">
                <a:solidFill>
                  <a:schemeClr val="bg1"/>
                </a:solidFill>
              </a:rPr>
              <a:t>G</a:t>
            </a:r>
            <a:r>
              <a:rPr kumimoji="1" lang="ja-JP" altLang="en-US">
                <a:solidFill>
                  <a:schemeClr val="bg1"/>
                </a:solidFill>
              </a:rPr>
              <a:t>社</a:t>
            </a:r>
            <a:endParaRPr kumimoji="1" lang="ja-JP" altLang="en-US" dirty="0">
              <a:solidFill>
                <a:schemeClr val="bg1"/>
              </a:solidFill>
            </a:endParaRPr>
          </a:p>
        </p:txBody>
      </p:sp>
      <p:sp>
        <p:nvSpPr>
          <p:cNvPr id="83" name="楕円 82">
            <a:extLst>
              <a:ext uri="{FF2B5EF4-FFF2-40B4-BE49-F238E27FC236}">
                <a16:creationId xmlns:a16="http://schemas.microsoft.com/office/drawing/2014/main" id="{9092003E-F422-4B4F-B05A-1C2399B4A3A8}"/>
              </a:ext>
            </a:extLst>
          </p:cNvPr>
          <p:cNvSpPr/>
          <p:nvPr/>
        </p:nvSpPr>
        <p:spPr>
          <a:xfrm>
            <a:off x="3694158" y="2765249"/>
            <a:ext cx="576544" cy="709592"/>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r>
              <a:rPr lang="en-US" altLang="ja-JP" sz="1100" dirty="0"/>
              <a:t>B</a:t>
            </a:r>
            <a:endParaRPr kumimoji="1" lang="ja-JP" altLang="en-US" sz="1100" dirty="0"/>
          </a:p>
        </p:txBody>
      </p:sp>
      <p:sp>
        <p:nvSpPr>
          <p:cNvPr id="106" name="楕円 105">
            <a:extLst>
              <a:ext uri="{FF2B5EF4-FFF2-40B4-BE49-F238E27FC236}">
                <a16:creationId xmlns:a16="http://schemas.microsoft.com/office/drawing/2014/main" id="{30A47CEE-2F13-44F4-9EE0-EE90EBB42568}"/>
              </a:ext>
            </a:extLst>
          </p:cNvPr>
          <p:cNvSpPr/>
          <p:nvPr/>
        </p:nvSpPr>
        <p:spPr>
          <a:xfrm>
            <a:off x="4141731" y="3280577"/>
            <a:ext cx="576544" cy="709592"/>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商材</a:t>
            </a:r>
            <a:r>
              <a:rPr lang="en-US" altLang="ja-JP" sz="1100" dirty="0"/>
              <a:t>C</a:t>
            </a:r>
            <a:endParaRPr kumimoji="1" lang="ja-JP" altLang="en-US" sz="1100" dirty="0"/>
          </a:p>
        </p:txBody>
      </p:sp>
      <p:sp>
        <p:nvSpPr>
          <p:cNvPr id="65" name="楕円 64">
            <a:extLst>
              <a:ext uri="{FF2B5EF4-FFF2-40B4-BE49-F238E27FC236}">
                <a16:creationId xmlns:a16="http://schemas.microsoft.com/office/drawing/2014/main" id="{507F87E4-ED24-4A22-9D2C-0BFF672583DF}"/>
              </a:ext>
            </a:extLst>
          </p:cNvPr>
          <p:cNvSpPr/>
          <p:nvPr/>
        </p:nvSpPr>
        <p:spPr>
          <a:xfrm>
            <a:off x="3700982" y="5401106"/>
            <a:ext cx="576544" cy="929108"/>
          </a:xfrm>
          <a:prstGeom prst="ellipse">
            <a:avLst/>
          </a:prstGeom>
          <a:solidFill>
            <a:srgbClr val="B686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自社商材</a:t>
            </a:r>
            <a:r>
              <a:rPr lang="en-US" altLang="ja-JP" sz="1100" dirty="0"/>
              <a:t>A</a:t>
            </a:r>
            <a:endParaRPr kumimoji="1" lang="ja-JP" altLang="en-US" sz="1100" dirty="0"/>
          </a:p>
        </p:txBody>
      </p:sp>
      <p:sp>
        <p:nvSpPr>
          <p:cNvPr id="109" name="矢印: 右 108">
            <a:extLst>
              <a:ext uri="{FF2B5EF4-FFF2-40B4-BE49-F238E27FC236}">
                <a16:creationId xmlns:a16="http://schemas.microsoft.com/office/drawing/2014/main" id="{A38D70B5-0E71-4E67-BC62-FC0B004775BF}"/>
              </a:ext>
            </a:extLst>
          </p:cNvPr>
          <p:cNvSpPr/>
          <p:nvPr/>
        </p:nvSpPr>
        <p:spPr>
          <a:xfrm>
            <a:off x="6092990" y="714272"/>
            <a:ext cx="938958" cy="64099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t>提案</a:t>
            </a:r>
          </a:p>
        </p:txBody>
      </p:sp>
      <p:grpSp>
        <p:nvGrpSpPr>
          <p:cNvPr id="110" name="グループ化 109">
            <a:extLst>
              <a:ext uri="{FF2B5EF4-FFF2-40B4-BE49-F238E27FC236}">
                <a16:creationId xmlns:a16="http://schemas.microsoft.com/office/drawing/2014/main" id="{77F52E6C-F6B2-4472-B008-A852A650B87F}"/>
              </a:ext>
            </a:extLst>
          </p:cNvPr>
          <p:cNvGrpSpPr/>
          <p:nvPr/>
        </p:nvGrpSpPr>
        <p:grpSpPr>
          <a:xfrm>
            <a:off x="6984411" y="3043736"/>
            <a:ext cx="1055142" cy="1953070"/>
            <a:chOff x="8980797" y="866775"/>
            <a:chExt cx="1329706" cy="1999797"/>
          </a:xfrm>
          <a:solidFill>
            <a:schemeClr val="accent1"/>
          </a:solidFill>
        </p:grpSpPr>
        <p:sp>
          <p:nvSpPr>
            <p:cNvPr id="111" name="楕円 110">
              <a:extLst>
                <a:ext uri="{FF2B5EF4-FFF2-40B4-BE49-F238E27FC236}">
                  <a16:creationId xmlns:a16="http://schemas.microsoft.com/office/drawing/2014/main" id="{B5867136-FD42-487E-A690-42A480440A66}"/>
                </a:ext>
              </a:extLst>
            </p:cNvPr>
            <p:cNvSpPr/>
            <p:nvPr/>
          </p:nvSpPr>
          <p:spPr>
            <a:xfrm>
              <a:off x="9309100" y="866775"/>
              <a:ext cx="673100" cy="6731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2" name="弦 111">
              <a:extLst>
                <a:ext uri="{FF2B5EF4-FFF2-40B4-BE49-F238E27FC236}">
                  <a16:creationId xmlns:a16="http://schemas.microsoft.com/office/drawing/2014/main" id="{221725E7-2350-47E3-A044-F79064BD42E9}"/>
                </a:ext>
              </a:extLst>
            </p:cNvPr>
            <p:cNvSpPr/>
            <p:nvPr/>
          </p:nvSpPr>
          <p:spPr>
            <a:xfrm rot="6761628">
              <a:off x="8980797" y="1536866"/>
              <a:ext cx="1329706" cy="1329706"/>
            </a:xfrm>
            <a:prstGeom prst="chor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3" name="テキスト ボックス 112">
              <a:extLst>
                <a:ext uri="{FF2B5EF4-FFF2-40B4-BE49-F238E27FC236}">
                  <a16:creationId xmlns:a16="http://schemas.microsoft.com/office/drawing/2014/main" id="{923B5DC8-9B08-4DF8-A69D-503C29FC8A49}"/>
                </a:ext>
              </a:extLst>
            </p:cNvPr>
            <p:cNvSpPr txBox="1"/>
            <p:nvPr/>
          </p:nvSpPr>
          <p:spPr>
            <a:xfrm>
              <a:off x="9177273" y="1796365"/>
              <a:ext cx="1018570" cy="661794"/>
            </a:xfrm>
            <a:prstGeom prst="rect">
              <a:avLst/>
            </a:prstGeom>
            <a:noFill/>
          </p:spPr>
          <p:txBody>
            <a:bodyPr wrap="square" rtlCol="0">
              <a:spAutoFit/>
            </a:bodyPr>
            <a:lstStyle/>
            <a:p>
              <a:r>
                <a:rPr kumimoji="1" lang="ja-JP" altLang="en-US" dirty="0">
                  <a:solidFill>
                    <a:schemeClr val="bg1"/>
                  </a:solidFill>
                </a:rPr>
                <a:t>クライ</a:t>
              </a:r>
              <a:endParaRPr kumimoji="1" lang="en-US" altLang="ja-JP" dirty="0">
                <a:solidFill>
                  <a:schemeClr val="bg1"/>
                </a:solidFill>
              </a:endParaRPr>
            </a:p>
            <a:p>
              <a:r>
                <a:rPr kumimoji="1" lang="ja-JP" altLang="en-US" dirty="0">
                  <a:solidFill>
                    <a:schemeClr val="bg1"/>
                  </a:solidFill>
                </a:rPr>
                <a:t>アント</a:t>
              </a:r>
            </a:p>
          </p:txBody>
        </p:sp>
      </p:grpSp>
      <p:sp>
        <p:nvSpPr>
          <p:cNvPr id="120" name="テキスト ボックス 119">
            <a:extLst>
              <a:ext uri="{FF2B5EF4-FFF2-40B4-BE49-F238E27FC236}">
                <a16:creationId xmlns:a16="http://schemas.microsoft.com/office/drawing/2014/main" id="{C990B2D5-B36F-4C8B-936F-19EE98D78742}"/>
              </a:ext>
            </a:extLst>
          </p:cNvPr>
          <p:cNvSpPr txBox="1"/>
          <p:nvPr/>
        </p:nvSpPr>
        <p:spPr>
          <a:xfrm>
            <a:off x="23558" y="876390"/>
            <a:ext cx="1443024" cy="307777"/>
          </a:xfrm>
          <a:prstGeom prst="rect">
            <a:avLst/>
          </a:prstGeom>
          <a:solidFill>
            <a:srgbClr val="FF00FF"/>
          </a:solidFill>
        </p:spPr>
        <p:txBody>
          <a:bodyPr wrap="none" rtlCol="0">
            <a:spAutoFit/>
          </a:bodyPr>
          <a:lstStyle/>
          <a:p>
            <a:r>
              <a:rPr kumimoji="1" lang="ja-JP" altLang="en-US" sz="1400" dirty="0">
                <a:solidFill>
                  <a:schemeClr val="bg1"/>
                </a:solidFill>
              </a:rPr>
              <a:t>アーク</a:t>
            </a:r>
            <a:r>
              <a:rPr kumimoji="1" lang="en-US" altLang="ja-JP" sz="1400" dirty="0">
                <a:solidFill>
                  <a:schemeClr val="bg1"/>
                </a:solidFill>
              </a:rPr>
              <a:t>H.D『</a:t>
            </a:r>
            <a:r>
              <a:rPr kumimoji="1" lang="ja-JP" altLang="en-US" sz="1400" dirty="0">
                <a:solidFill>
                  <a:schemeClr val="bg1"/>
                </a:solidFill>
              </a:rPr>
              <a:t>入口</a:t>
            </a:r>
            <a:r>
              <a:rPr kumimoji="1" lang="en-US" altLang="ja-JP" sz="1400" dirty="0">
                <a:solidFill>
                  <a:schemeClr val="bg1"/>
                </a:solidFill>
              </a:rPr>
              <a:t>』</a:t>
            </a:r>
            <a:endParaRPr kumimoji="1" lang="ja-JP" altLang="en-US" sz="1400" dirty="0">
              <a:solidFill>
                <a:schemeClr val="bg1"/>
              </a:solidFill>
            </a:endParaRPr>
          </a:p>
        </p:txBody>
      </p:sp>
      <p:sp>
        <p:nvSpPr>
          <p:cNvPr id="121" name="テキスト ボックス 120">
            <a:extLst>
              <a:ext uri="{FF2B5EF4-FFF2-40B4-BE49-F238E27FC236}">
                <a16:creationId xmlns:a16="http://schemas.microsoft.com/office/drawing/2014/main" id="{C98DD58D-6FD2-41E9-B94E-24BC8AFCB7A4}"/>
              </a:ext>
            </a:extLst>
          </p:cNvPr>
          <p:cNvSpPr txBox="1"/>
          <p:nvPr/>
        </p:nvSpPr>
        <p:spPr>
          <a:xfrm>
            <a:off x="23558" y="1865932"/>
            <a:ext cx="1425130" cy="307777"/>
          </a:xfrm>
          <a:prstGeom prst="rect">
            <a:avLst/>
          </a:prstGeom>
          <a:solidFill>
            <a:srgbClr val="FF00FF"/>
          </a:solidFill>
        </p:spPr>
        <p:txBody>
          <a:bodyPr wrap="none" rtlCol="0">
            <a:spAutoFit/>
          </a:bodyPr>
          <a:lstStyle/>
          <a:p>
            <a:r>
              <a:rPr lang="ja-JP" altLang="en-US" sz="1400" dirty="0">
                <a:solidFill>
                  <a:schemeClr val="bg1"/>
                </a:solidFill>
              </a:rPr>
              <a:t>アーク</a:t>
            </a:r>
            <a:r>
              <a:rPr lang="en-US" altLang="ja-JP" sz="1400" dirty="0">
                <a:solidFill>
                  <a:schemeClr val="bg1"/>
                </a:solidFill>
              </a:rPr>
              <a:t>H.D『</a:t>
            </a:r>
            <a:r>
              <a:rPr lang="ja-JP" altLang="en-US" sz="1400" dirty="0">
                <a:solidFill>
                  <a:schemeClr val="bg1"/>
                </a:solidFill>
              </a:rPr>
              <a:t>箱</a:t>
            </a:r>
            <a:r>
              <a:rPr lang="en-US" altLang="ja-JP" sz="1400" dirty="0">
                <a:solidFill>
                  <a:schemeClr val="bg1"/>
                </a:solidFill>
              </a:rPr>
              <a:t>』</a:t>
            </a:r>
            <a:r>
              <a:rPr lang="ja-JP" altLang="en-US" sz="1400" dirty="0">
                <a:solidFill>
                  <a:schemeClr val="bg1"/>
                </a:solidFill>
              </a:rPr>
              <a:t>　</a:t>
            </a:r>
            <a:endParaRPr kumimoji="1" lang="ja-JP" altLang="en-US" sz="1400" dirty="0">
              <a:solidFill>
                <a:schemeClr val="bg1"/>
              </a:solidFill>
            </a:endParaRPr>
          </a:p>
        </p:txBody>
      </p:sp>
      <p:sp>
        <p:nvSpPr>
          <p:cNvPr id="117" name="テキスト ボックス 116">
            <a:extLst>
              <a:ext uri="{FF2B5EF4-FFF2-40B4-BE49-F238E27FC236}">
                <a16:creationId xmlns:a16="http://schemas.microsoft.com/office/drawing/2014/main" id="{41044F5A-4BCB-4328-8AAE-8E5B7EAE9EAD}"/>
              </a:ext>
            </a:extLst>
          </p:cNvPr>
          <p:cNvSpPr txBox="1"/>
          <p:nvPr/>
        </p:nvSpPr>
        <p:spPr>
          <a:xfrm>
            <a:off x="25022" y="542350"/>
            <a:ext cx="3764172" cy="307777"/>
          </a:xfrm>
          <a:prstGeom prst="rect">
            <a:avLst/>
          </a:prstGeom>
          <a:solidFill>
            <a:srgbClr val="00B0F0"/>
          </a:solidFill>
        </p:spPr>
        <p:txBody>
          <a:bodyPr wrap="none" rtlCol="0">
            <a:spAutoFit/>
          </a:bodyPr>
          <a:lstStyle/>
          <a:p>
            <a:r>
              <a:rPr kumimoji="1" lang="ja-JP" altLang="en-US" sz="1400" dirty="0">
                <a:solidFill>
                  <a:schemeClr val="bg1"/>
                </a:solidFill>
              </a:rPr>
              <a:t>アーク</a:t>
            </a:r>
            <a:r>
              <a:rPr kumimoji="1" lang="en-US" altLang="ja-JP" sz="1400" dirty="0">
                <a:solidFill>
                  <a:schemeClr val="bg1"/>
                </a:solidFill>
              </a:rPr>
              <a:t>H.D</a:t>
            </a:r>
            <a:r>
              <a:rPr kumimoji="1" lang="ja-JP" altLang="en-US" sz="1400" dirty="0">
                <a:solidFill>
                  <a:schemeClr val="bg1"/>
                </a:solidFill>
              </a:rPr>
              <a:t>は入口であり、商材の詰まった箱です。</a:t>
            </a:r>
          </a:p>
        </p:txBody>
      </p:sp>
      <p:sp>
        <p:nvSpPr>
          <p:cNvPr id="144" name="矢印: 右 143">
            <a:extLst>
              <a:ext uri="{FF2B5EF4-FFF2-40B4-BE49-F238E27FC236}">
                <a16:creationId xmlns:a16="http://schemas.microsoft.com/office/drawing/2014/main" id="{060AA9A7-2B3E-4276-8D83-3A2595D38A2D}"/>
              </a:ext>
            </a:extLst>
          </p:cNvPr>
          <p:cNvSpPr/>
          <p:nvPr/>
        </p:nvSpPr>
        <p:spPr>
          <a:xfrm>
            <a:off x="6096668" y="2873530"/>
            <a:ext cx="938958" cy="64099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t>提案</a:t>
            </a:r>
          </a:p>
        </p:txBody>
      </p:sp>
      <p:sp>
        <p:nvSpPr>
          <p:cNvPr id="145" name="テキスト ボックス 144">
            <a:extLst>
              <a:ext uri="{FF2B5EF4-FFF2-40B4-BE49-F238E27FC236}">
                <a16:creationId xmlns:a16="http://schemas.microsoft.com/office/drawing/2014/main" id="{CD70E6B3-9A7E-42D9-9165-04447EE075A3}"/>
              </a:ext>
            </a:extLst>
          </p:cNvPr>
          <p:cNvSpPr txBox="1"/>
          <p:nvPr/>
        </p:nvSpPr>
        <p:spPr>
          <a:xfrm>
            <a:off x="8186000" y="774846"/>
            <a:ext cx="1719660" cy="938719"/>
          </a:xfrm>
          <a:prstGeom prst="rect">
            <a:avLst/>
          </a:prstGeom>
          <a:solidFill>
            <a:schemeClr val="bg1">
              <a:lumMod val="85000"/>
            </a:schemeClr>
          </a:solidFill>
        </p:spPr>
        <p:txBody>
          <a:bodyPr wrap="square" rtlCol="0">
            <a:spAutoFit/>
          </a:bodyPr>
          <a:lstStyle/>
          <a:p>
            <a:r>
              <a:rPr kumimoji="1" lang="ja-JP" altLang="en-US" sz="1100" dirty="0"/>
              <a:t>多数ある商材からクライアントに合った複数の商材をパッケージ販売することで顧客満足度を向上します！</a:t>
            </a:r>
            <a:endParaRPr kumimoji="1" lang="en-US" altLang="ja-JP" sz="1100" dirty="0"/>
          </a:p>
        </p:txBody>
      </p:sp>
      <p:sp>
        <p:nvSpPr>
          <p:cNvPr id="115" name="テキスト ボックス 114">
            <a:extLst>
              <a:ext uri="{FF2B5EF4-FFF2-40B4-BE49-F238E27FC236}">
                <a16:creationId xmlns:a16="http://schemas.microsoft.com/office/drawing/2014/main" id="{68BDE43E-EBD3-4F42-AE3D-0C8EB1360572}"/>
              </a:ext>
            </a:extLst>
          </p:cNvPr>
          <p:cNvSpPr txBox="1"/>
          <p:nvPr/>
        </p:nvSpPr>
        <p:spPr>
          <a:xfrm>
            <a:off x="24268" y="1183698"/>
            <a:ext cx="3391209" cy="646331"/>
          </a:xfrm>
          <a:prstGeom prst="rect">
            <a:avLst/>
          </a:prstGeom>
          <a:solidFill>
            <a:schemeClr val="bg1">
              <a:lumMod val="85000"/>
            </a:schemeClr>
          </a:solidFill>
        </p:spPr>
        <p:txBody>
          <a:bodyPr wrap="square" rtlCol="0">
            <a:spAutoFit/>
          </a:bodyPr>
          <a:lstStyle/>
          <a:p>
            <a:r>
              <a:rPr kumimoji="1" lang="ja-JP" altLang="en-US" sz="1200" dirty="0"/>
              <a:t>提案コンサル会社様には</a:t>
            </a:r>
            <a:r>
              <a:rPr lang="ja-JP" altLang="en-US" sz="1200" dirty="0"/>
              <a:t>箱を活用して頂きます。</a:t>
            </a:r>
            <a:endParaRPr lang="en-US" altLang="ja-JP" sz="1200" dirty="0"/>
          </a:p>
          <a:p>
            <a:r>
              <a:rPr lang="ja-JP" altLang="en-US" sz="1200" dirty="0"/>
              <a:t>箱は入口として</a:t>
            </a:r>
            <a:r>
              <a:rPr lang="en-US" altLang="ja-JP" sz="1200" dirty="0"/>
              <a:t>【</a:t>
            </a:r>
            <a:r>
              <a:rPr lang="ja-JP" altLang="en-US" sz="1200" dirty="0"/>
              <a:t>御社と弊社</a:t>
            </a:r>
            <a:r>
              <a:rPr lang="en-US" altLang="ja-JP" sz="1200" dirty="0"/>
              <a:t>】</a:t>
            </a:r>
          </a:p>
          <a:p>
            <a:r>
              <a:rPr lang="en-US" altLang="ja-JP" sz="1200" dirty="0"/>
              <a:t>【</a:t>
            </a:r>
            <a:r>
              <a:rPr lang="ja-JP" altLang="en-US" sz="1200" dirty="0"/>
              <a:t>御社とクライアント</a:t>
            </a:r>
            <a:r>
              <a:rPr lang="en-US" altLang="ja-JP" sz="1200" dirty="0"/>
              <a:t>】</a:t>
            </a:r>
            <a:r>
              <a:rPr lang="ja-JP" altLang="en-US" sz="1200" dirty="0"/>
              <a:t>で情報の受け渡しができます。</a:t>
            </a:r>
            <a:endParaRPr lang="en-US" altLang="ja-JP" sz="1200" dirty="0"/>
          </a:p>
        </p:txBody>
      </p:sp>
      <p:sp>
        <p:nvSpPr>
          <p:cNvPr id="170" name="テキスト ボックス 169">
            <a:extLst>
              <a:ext uri="{FF2B5EF4-FFF2-40B4-BE49-F238E27FC236}">
                <a16:creationId xmlns:a16="http://schemas.microsoft.com/office/drawing/2014/main" id="{3399F4E8-019D-471C-B175-087ABBE17D1A}"/>
              </a:ext>
            </a:extLst>
          </p:cNvPr>
          <p:cNvSpPr txBox="1"/>
          <p:nvPr/>
        </p:nvSpPr>
        <p:spPr>
          <a:xfrm>
            <a:off x="8173843" y="3290973"/>
            <a:ext cx="1731957" cy="1107996"/>
          </a:xfrm>
          <a:prstGeom prst="rect">
            <a:avLst/>
          </a:prstGeom>
          <a:solidFill>
            <a:schemeClr val="bg1">
              <a:lumMod val="85000"/>
            </a:schemeClr>
          </a:solidFill>
        </p:spPr>
        <p:txBody>
          <a:bodyPr wrap="square" rtlCol="0">
            <a:spAutoFit/>
          </a:bodyPr>
          <a:lstStyle/>
          <a:p>
            <a:r>
              <a:rPr lang="ja-JP" altLang="en-US" sz="1100" dirty="0"/>
              <a:t>弊社アーク</a:t>
            </a:r>
            <a:r>
              <a:rPr lang="en-US" altLang="ja-JP" sz="1100" dirty="0"/>
              <a:t>GROUP</a:t>
            </a:r>
            <a:r>
              <a:rPr lang="ja-JP" altLang="en-US" sz="1100" dirty="0"/>
              <a:t>も売上げがあがりました。</a:t>
            </a:r>
            <a:endParaRPr lang="en-US" altLang="ja-JP" sz="1100" dirty="0"/>
          </a:p>
          <a:p>
            <a:r>
              <a:rPr lang="ja-JP" altLang="en-US" sz="1100" dirty="0"/>
              <a:t>賛同いただいているパートナー企業様の既存顧客への単価</a:t>
            </a:r>
            <a:r>
              <a:rPr lang="en-US" altLang="ja-JP" sz="1100" dirty="0"/>
              <a:t>UP</a:t>
            </a:r>
            <a:r>
              <a:rPr lang="ja-JP" altLang="en-US" sz="1100" dirty="0"/>
              <a:t>にもなり三方良しの精神となる提案です。</a:t>
            </a:r>
            <a:endParaRPr lang="en-US" altLang="ja-JP" sz="1100" dirty="0"/>
          </a:p>
        </p:txBody>
      </p:sp>
      <p:sp>
        <p:nvSpPr>
          <p:cNvPr id="177" name="楕円 176">
            <a:extLst>
              <a:ext uri="{FF2B5EF4-FFF2-40B4-BE49-F238E27FC236}">
                <a16:creationId xmlns:a16="http://schemas.microsoft.com/office/drawing/2014/main" id="{C7E654C0-1DC6-43A8-B7AA-31AA941D8D79}"/>
              </a:ext>
            </a:extLst>
          </p:cNvPr>
          <p:cNvSpPr/>
          <p:nvPr/>
        </p:nvSpPr>
        <p:spPr>
          <a:xfrm>
            <a:off x="3738571" y="575875"/>
            <a:ext cx="576544" cy="709592"/>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商材</a:t>
            </a:r>
            <a:r>
              <a:rPr kumimoji="1" lang="en-US" altLang="ja-JP" sz="1200" dirty="0"/>
              <a:t>A</a:t>
            </a:r>
            <a:endParaRPr kumimoji="1" lang="ja-JP" altLang="en-US" sz="1200" dirty="0"/>
          </a:p>
        </p:txBody>
      </p:sp>
      <p:sp>
        <p:nvSpPr>
          <p:cNvPr id="186" name="楕円 185">
            <a:extLst>
              <a:ext uri="{FF2B5EF4-FFF2-40B4-BE49-F238E27FC236}">
                <a16:creationId xmlns:a16="http://schemas.microsoft.com/office/drawing/2014/main" id="{6A2E5A40-388F-43C9-9652-5F7D544241D9}"/>
              </a:ext>
            </a:extLst>
          </p:cNvPr>
          <p:cNvSpPr/>
          <p:nvPr/>
        </p:nvSpPr>
        <p:spPr>
          <a:xfrm>
            <a:off x="3717419" y="3851625"/>
            <a:ext cx="576544" cy="776267"/>
          </a:xfrm>
          <a:prstGeom prst="ellipse">
            <a:avLst/>
          </a:prstGeom>
          <a:solidFill>
            <a:srgbClr val="B686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自社商材</a:t>
            </a:r>
            <a:r>
              <a:rPr kumimoji="1" lang="en-US" altLang="ja-JP" sz="1100" dirty="0"/>
              <a:t>D</a:t>
            </a:r>
            <a:endParaRPr kumimoji="1" lang="ja-JP" altLang="en-US" sz="1100" dirty="0"/>
          </a:p>
        </p:txBody>
      </p:sp>
      <p:sp>
        <p:nvSpPr>
          <p:cNvPr id="192" name="テキスト ボックス 191">
            <a:extLst>
              <a:ext uri="{FF2B5EF4-FFF2-40B4-BE49-F238E27FC236}">
                <a16:creationId xmlns:a16="http://schemas.microsoft.com/office/drawing/2014/main" id="{FB80FD37-8AFD-490D-A036-EA9706659CE2}"/>
              </a:ext>
            </a:extLst>
          </p:cNvPr>
          <p:cNvSpPr txBox="1"/>
          <p:nvPr/>
        </p:nvSpPr>
        <p:spPr>
          <a:xfrm>
            <a:off x="8189729" y="2032512"/>
            <a:ext cx="1713931" cy="938719"/>
          </a:xfrm>
          <a:prstGeom prst="rect">
            <a:avLst/>
          </a:prstGeom>
          <a:solidFill>
            <a:schemeClr val="bg1">
              <a:lumMod val="85000"/>
            </a:schemeClr>
          </a:solidFill>
        </p:spPr>
        <p:txBody>
          <a:bodyPr wrap="square" rtlCol="0">
            <a:spAutoFit/>
          </a:bodyPr>
          <a:lstStyle/>
          <a:p>
            <a:r>
              <a:rPr lang="ja-JP" altLang="en-US" sz="1100" dirty="0"/>
              <a:t>他社が値下げを行ってもパッケージ化しているため別商材との兼ね合いから移行のリスクをなくします！</a:t>
            </a:r>
          </a:p>
        </p:txBody>
      </p:sp>
      <p:sp>
        <p:nvSpPr>
          <p:cNvPr id="193" name="テキスト ボックス 192">
            <a:extLst>
              <a:ext uri="{FF2B5EF4-FFF2-40B4-BE49-F238E27FC236}">
                <a16:creationId xmlns:a16="http://schemas.microsoft.com/office/drawing/2014/main" id="{2848995B-FFB0-4481-8CEB-B8A1873031D5}"/>
              </a:ext>
            </a:extLst>
          </p:cNvPr>
          <p:cNvSpPr txBox="1"/>
          <p:nvPr/>
        </p:nvSpPr>
        <p:spPr>
          <a:xfrm>
            <a:off x="8181990" y="470171"/>
            <a:ext cx="1729024" cy="307777"/>
          </a:xfrm>
          <a:prstGeom prst="rect">
            <a:avLst/>
          </a:prstGeom>
          <a:solidFill>
            <a:srgbClr val="00B0F0"/>
          </a:solidFill>
        </p:spPr>
        <p:txBody>
          <a:bodyPr wrap="square" rtlCol="0">
            <a:spAutoFit/>
          </a:bodyPr>
          <a:lstStyle/>
          <a:p>
            <a:r>
              <a:rPr kumimoji="1" lang="ja-JP" altLang="en-US" sz="1400" dirty="0">
                <a:solidFill>
                  <a:schemeClr val="bg1"/>
                </a:solidFill>
              </a:rPr>
              <a:t>クライアント満足</a:t>
            </a:r>
          </a:p>
        </p:txBody>
      </p:sp>
      <p:sp>
        <p:nvSpPr>
          <p:cNvPr id="194" name="テキスト ボックス 193">
            <a:extLst>
              <a:ext uri="{FF2B5EF4-FFF2-40B4-BE49-F238E27FC236}">
                <a16:creationId xmlns:a16="http://schemas.microsoft.com/office/drawing/2014/main" id="{67FB7894-1F44-43FC-BCAF-FF4E9D886E8E}"/>
              </a:ext>
            </a:extLst>
          </p:cNvPr>
          <p:cNvSpPr txBox="1"/>
          <p:nvPr/>
        </p:nvSpPr>
        <p:spPr>
          <a:xfrm>
            <a:off x="8181990" y="1714492"/>
            <a:ext cx="1721670" cy="307777"/>
          </a:xfrm>
          <a:prstGeom prst="rect">
            <a:avLst/>
          </a:prstGeom>
          <a:solidFill>
            <a:srgbClr val="00B0F0"/>
          </a:solidFill>
        </p:spPr>
        <p:txBody>
          <a:bodyPr wrap="square" rtlCol="0">
            <a:spAutoFit/>
          </a:bodyPr>
          <a:lstStyle/>
          <a:p>
            <a:r>
              <a:rPr kumimoji="1" lang="ja-JP" altLang="en-US" sz="1400" dirty="0">
                <a:solidFill>
                  <a:schemeClr val="bg1"/>
                </a:solidFill>
              </a:rPr>
              <a:t>パートナー様満足</a:t>
            </a:r>
          </a:p>
        </p:txBody>
      </p:sp>
      <p:cxnSp>
        <p:nvCxnSpPr>
          <p:cNvPr id="206" name="直線矢印コネクタ 205">
            <a:extLst>
              <a:ext uri="{FF2B5EF4-FFF2-40B4-BE49-F238E27FC236}">
                <a16:creationId xmlns:a16="http://schemas.microsoft.com/office/drawing/2014/main" id="{EB31DDB9-8BB6-4112-B140-627C5D4762D1}"/>
              </a:ext>
            </a:extLst>
          </p:cNvPr>
          <p:cNvCxnSpPr>
            <a:cxnSpLocks/>
            <a:stCxn id="186" idx="2"/>
            <a:endCxn id="36" idx="7"/>
          </p:cNvCxnSpPr>
          <p:nvPr/>
        </p:nvCxnSpPr>
        <p:spPr>
          <a:xfrm flipH="1">
            <a:off x="2839342" y="4239759"/>
            <a:ext cx="878077" cy="718452"/>
          </a:xfrm>
          <a:prstGeom prst="straightConnector1">
            <a:avLst/>
          </a:prstGeom>
          <a:ln w="57150">
            <a:solidFill>
              <a:srgbClr val="00B0F0"/>
            </a:solidFill>
            <a:tailEnd type="triangle"/>
          </a:ln>
        </p:spPr>
        <p:style>
          <a:lnRef idx="1">
            <a:schemeClr val="accent4"/>
          </a:lnRef>
          <a:fillRef idx="0">
            <a:schemeClr val="accent4"/>
          </a:fillRef>
          <a:effectRef idx="0">
            <a:schemeClr val="accent4"/>
          </a:effectRef>
          <a:fontRef idx="minor">
            <a:schemeClr val="tx1"/>
          </a:fontRef>
        </p:style>
      </p:cxnSp>
      <p:cxnSp>
        <p:nvCxnSpPr>
          <p:cNvPr id="211" name="直線矢印コネクタ 210">
            <a:extLst>
              <a:ext uri="{FF2B5EF4-FFF2-40B4-BE49-F238E27FC236}">
                <a16:creationId xmlns:a16="http://schemas.microsoft.com/office/drawing/2014/main" id="{4266775A-03CC-4C4A-A5BC-035E21C28D39}"/>
              </a:ext>
            </a:extLst>
          </p:cNvPr>
          <p:cNvCxnSpPr>
            <a:cxnSpLocks/>
            <a:stCxn id="37" idx="7"/>
            <a:endCxn id="106" idx="2"/>
          </p:cNvCxnSpPr>
          <p:nvPr/>
        </p:nvCxnSpPr>
        <p:spPr>
          <a:xfrm flipV="1">
            <a:off x="2978645" y="3635373"/>
            <a:ext cx="1163086" cy="97993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14" name="直線矢印コネクタ 213">
            <a:extLst>
              <a:ext uri="{FF2B5EF4-FFF2-40B4-BE49-F238E27FC236}">
                <a16:creationId xmlns:a16="http://schemas.microsoft.com/office/drawing/2014/main" id="{3BDF99FD-1B97-4493-9260-D9D4A6864DAD}"/>
              </a:ext>
            </a:extLst>
          </p:cNvPr>
          <p:cNvCxnSpPr>
            <a:cxnSpLocks/>
            <a:stCxn id="33" idx="7"/>
          </p:cNvCxnSpPr>
          <p:nvPr/>
        </p:nvCxnSpPr>
        <p:spPr>
          <a:xfrm flipV="1">
            <a:off x="2670051" y="3263947"/>
            <a:ext cx="1171443" cy="138297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18" name="直線矢印コネクタ 217">
            <a:extLst>
              <a:ext uri="{FF2B5EF4-FFF2-40B4-BE49-F238E27FC236}">
                <a16:creationId xmlns:a16="http://schemas.microsoft.com/office/drawing/2014/main" id="{B9CD40DE-6BD0-4C79-AC27-6C50A2A8D836}"/>
              </a:ext>
            </a:extLst>
          </p:cNvPr>
          <p:cNvCxnSpPr>
            <a:cxnSpLocks/>
            <a:stCxn id="29" idx="7"/>
            <a:endCxn id="177" idx="3"/>
          </p:cNvCxnSpPr>
          <p:nvPr/>
        </p:nvCxnSpPr>
        <p:spPr>
          <a:xfrm flipV="1">
            <a:off x="2243757" y="1181550"/>
            <a:ext cx="1579247" cy="353493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226" name="図 225" descr="人, スーツ, 地面, 室内 が含まれている画像&#10;&#10;自動的に生成された説明">
            <a:extLst>
              <a:ext uri="{FF2B5EF4-FFF2-40B4-BE49-F238E27FC236}">
                <a16:creationId xmlns:a16="http://schemas.microsoft.com/office/drawing/2014/main" id="{BFA38002-433E-47C4-AAAA-DE7DDB126AE8}"/>
              </a:ext>
            </a:extLst>
          </p:cNvPr>
          <p:cNvPicPr>
            <a:picLocks noChangeAspect="1"/>
          </p:cNvPicPr>
          <p:nvPr/>
        </p:nvPicPr>
        <p:blipFill rotWithShape="1">
          <a:blip r:embed="rId6">
            <a:extLst>
              <a:ext uri="{28A0092B-C50C-407E-A947-70E740481C1C}">
                <a14:useLocalDpi xmlns:a14="http://schemas.microsoft.com/office/drawing/2010/main" val="0"/>
              </a:ext>
            </a:extLst>
          </a:blip>
          <a:srcRect l="16795" t="6097" r="6833"/>
          <a:stretch/>
        </p:blipFill>
        <p:spPr>
          <a:xfrm>
            <a:off x="8132633" y="5027142"/>
            <a:ext cx="1778381" cy="1794162"/>
          </a:xfrm>
          <a:prstGeom prst="rect">
            <a:avLst/>
          </a:prstGeom>
        </p:spPr>
      </p:pic>
      <p:sp>
        <p:nvSpPr>
          <p:cNvPr id="151" name="正方形/長方形 150">
            <a:extLst>
              <a:ext uri="{FF2B5EF4-FFF2-40B4-BE49-F238E27FC236}">
                <a16:creationId xmlns:a16="http://schemas.microsoft.com/office/drawing/2014/main" id="{6BA95C85-1D00-42C9-92B6-B0302A2C5E3F}"/>
              </a:ext>
            </a:extLst>
          </p:cNvPr>
          <p:cNvSpPr/>
          <p:nvPr/>
        </p:nvSpPr>
        <p:spPr>
          <a:xfrm>
            <a:off x="3612460" y="4796342"/>
            <a:ext cx="4494783" cy="199141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cxnSp>
        <p:nvCxnSpPr>
          <p:cNvPr id="209" name="直線矢印コネクタ 208">
            <a:extLst>
              <a:ext uri="{FF2B5EF4-FFF2-40B4-BE49-F238E27FC236}">
                <a16:creationId xmlns:a16="http://schemas.microsoft.com/office/drawing/2014/main" id="{488CE9EA-641C-45C9-A018-FE18CB97AF1F}"/>
              </a:ext>
            </a:extLst>
          </p:cNvPr>
          <p:cNvCxnSpPr>
            <a:stCxn id="36" idx="6"/>
            <a:endCxn id="64" idx="2"/>
          </p:cNvCxnSpPr>
          <p:nvPr/>
        </p:nvCxnSpPr>
        <p:spPr>
          <a:xfrm>
            <a:off x="2880143" y="5079444"/>
            <a:ext cx="1325629" cy="25287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4" name="直線矢印コネクタ 3">
            <a:extLst>
              <a:ext uri="{FF2B5EF4-FFF2-40B4-BE49-F238E27FC236}">
                <a16:creationId xmlns:a16="http://schemas.microsoft.com/office/drawing/2014/main" id="{DD24DEFB-91AB-4374-AF0A-C81EFAC0D427}"/>
              </a:ext>
            </a:extLst>
          </p:cNvPr>
          <p:cNvCxnSpPr>
            <a:cxnSpLocks/>
            <a:stCxn id="84" idx="3"/>
          </p:cNvCxnSpPr>
          <p:nvPr/>
        </p:nvCxnSpPr>
        <p:spPr>
          <a:xfrm flipH="1">
            <a:off x="2481886" y="1990397"/>
            <a:ext cx="1591302" cy="2624147"/>
          </a:xfrm>
          <a:prstGeom prst="straightConnector1">
            <a:avLst/>
          </a:prstGeom>
          <a:ln w="57150">
            <a:solidFill>
              <a:srgbClr val="00B0F0"/>
            </a:solidFill>
            <a:tailEnd type="triangle"/>
          </a:ln>
        </p:spPr>
        <p:style>
          <a:lnRef idx="1">
            <a:schemeClr val="accent5"/>
          </a:lnRef>
          <a:fillRef idx="0">
            <a:schemeClr val="accent5"/>
          </a:fillRef>
          <a:effectRef idx="0">
            <a:schemeClr val="accent5"/>
          </a:effectRef>
          <a:fontRef idx="minor">
            <a:schemeClr val="tx1"/>
          </a:fontRef>
        </p:style>
      </p:cxnSp>
      <p:sp>
        <p:nvSpPr>
          <p:cNvPr id="118" name="テキスト ボックス 117">
            <a:extLst>
              <a:ext uri="{FF2B5EF4-FFF2-40B4-BE49-F238E27FC236}">
                <a16:creationId xmlns:a16="http://schemas.microsoft.com/office/drawing/2014/main" id="{7933028C-45C9-4C8C-B2B5-2EDC25A3B9E9}"/>
              </a:ext>
            </a:extLst>
          </p:cNvPr>
          <p:cNvSpPr txBox="1"/>
          <p:nvPr/>
        </p:nvSpPr>
        <p:spPr>
          <a:xfrm>
            <a:off x="21689" y="2172263"/>
            <a:ext cx="3123421" cy="830997"/>
          </a:xfrm>
          <a:prstGeom prst="rect">
            <a:avLst/>
          </a:prstGeom>
          <a:solidFill>
            <a:schemeClr val="bg1">
              <a:lumMod val="85000"/>
            </a:schemeClr>
          </a:solidFill>
        </p:spPr>
        <p:txBody>
          <a:bodyPr wrap="square" rtlCol="0">
            <a:spAutoFit/>
          </a:bodyPr>
          <a:lstStyle/>
          <a:p>
            <a:r>
              <a:rPr lang="ja-JP" altLang="en-US" sz="1200" dirty="0"/>
              <a:t>箱には商材が集まっております。</a:t>
            </a:r>
            <a:endParaRPr lang="en-US" altLang="ja-JP" sz="1200" dirty="0"/>
          </a:p>
          <a:p>
            <a:r>
              <a:rPr lang="ja-JP" altLang="en-US" sz="1200" dirty="0"/>
              <a:t>御社は箱から商材を選定してクライアントにパッケージ販売をして頂くことで囲い込みを</a:t>
            </a:r>
            <a:endParaRPr lang="en-US" altLang="ja-JP" sz="1200" dirty="0"/>
          </a:p>
          <a:p>
            <a:r>
              <a:rPr lang="ja-JP" altLang="en-US" sz="1200" dirty="0"/>
              <a:t>して単価を下げずに売上げを維持します。</a:t>
            </a:r>
            <a:endParaRPr lang="en-US" altLang="ja-JP" sz="1200" dirty="0"/>
          </a:p>
        </p:txBody>
      </p:sp>
      <p:cxnSp>
        <p:nvCxnSpPr>
          <p:cNvPr id="229" name="直線矢印コネクタ 228">
            <a:extLst>
              <a:ext uri="{FF2B5EF4-FFF2-40B4-BE49-F238E27FC236}">
                <a16:creationId xmlns:a16="http://schemas.microsoft.com/office/drawing/2014/main" id="{0D78DA74-1208-4A31-B46E-4E0E005DDAB0}"/>
              </a:ext>
            </a:extLst>
          </p:cNvPr>
          <p:cNvCxnSpPr>
            <a:stCxn id="65" idx="2"/>
            <a:endCxn id="29" idx="5"/>
          </p:cNvCxnSpPr>
          <p:nvPr/>
        </p:nvCxnSpPr>
        <p:spPr>
          <a:xfrm flipH="1" flipV="1">
            <a:off x="2243757" y="4958946"/>
            <a:ext cx="1457225" cy="90671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1" name="テキスト ボックス 170">
            <a:extLst>
              <a:ext uri="{FF2B5EF4-FFF2-40B4-BE49-F238E27FC236}">
                <a16:creationId xmlns:a16="http://schemas.microsoft.com/office/drawing/2014/main" id="{307556D0-EA3D-4857-8718-276DB34C391C}"/>
              </a:ext>
            </a:extLst>
          </p:cNvPr>
          <p:cNvSpPr txBox="1"/>
          <p:nvPr/>
        </p:nvSpPr>
        <p:spPr>
          <a:xfrm>
            <a:off x="8175831" y="2974014"/>
            <a:ext cx="1817729" cy="307777"/>
          </a:xfrm>
          <a:prstGeom prst="rect">
            <a:avLst/>
          </a:prstGeom>
          <a:solidFill>
            <a:srgbClr val="00B0F0"/>
          </a:solidFill>
        </p:spPr>
        <p:txBody>
          <a:bodyPr wrap="square" rtlCol="0">
            <a:spAutoFit/>
          </a:bodyPr>
          <a:lstStyle/>
          <a:p>
            <a:r>
              <a:rPr kumimoji="1" lang="ja-JP" altLang="en-US" sz="1400" dirty="0">
                <a:solidFill>
                  <a:schemeClr val="bg1"/>
                </a:solidFill>
              </a:rPr>
              <a:t>月</a:t>
            </a:r>
            <a:r>
              <a:rPr kumimoji="1" lang="en-US" altLang="ja-JP" sz="1400" dirty="0">
                <a:solidFill>
                  <a:schemeClr val="bg1"/>
                </a:solidFill>
              </a:rPr>
              <a:t>200</a:t>
            </a:r>
            <a:r>
              <a:rPr lang="ja-JP" altLang="en-US" sz="1400" dirty="0">
                <a:solidFill>
                  <a:schemeClr val="bg1"/>
                </a:solidFill>
              </a:rPr>
              <a:t>万→</a:t>
            </a:r>
            <a:r>
              <a:rPr lang="en-US" altLang="ja-JP" sz="1400" dirty="0">
                <a:solidFill>
                  <a:schemeClr val="bg1"/>
                </a:solidFill>
              </a:rPr>
              <a:t>11</a:t>
            </a:r>
            <a:r>
              <a:rPr lang="ja-JP" altLang="en-US" sz="1400" dirty="0">
                <a:solidFill>
                  <a:schemeClr val="bg1"/>
                </a:solidFill>
              </a:rPr>
              <a:t>億に！</a:t>
            </a:r>
            <a:endParaRPr kumimoji="1" lang="ja-JP" altLang="en-US" sz="1400" dirty="0">
              <a:solidFill>
                <a:schemeClr val="bg1"/>
              </a:solidFill>
            </a:endParaRPr>
          </a:p>
        </p:txBody>
      </p:sp>
      <p:sp>
        <p:nvSpPr>
          <p:cNvPr id="101" name="矢印: 左 71">
            <a:extLst>
              <a:ext uri="{FF2B5EF4-FFF2-40B4-BE49-F238E27FC236}">
                <a16:creationId xmlns:a16="http://schemas.microsoft.com/office/drawing/2014/main" id="{DE0554AB-554D-4E93-8F2F-B866BBBC16BE}"/>
              </a:ext>
            </a:extLst>
          </p:cNvPr>
          <p:cNvSpPr/>
          <p:nvPr/>
        </p:nvSpPr>
        <p:spPr>
          <a:xfrm>
            <a:off x="6109515" y="5689216"/>
            <a:ext cx="936652" cy="640998"/>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依頼</a:t>
            </a:r>
            <a:endParaRPr kumimoji="1" lang="en-US" altLang="ja-JP" dirty="0"/>
          </a:p>
        </p:txBody>
      </p:sp>
      <p:grpSp>
        <p:nvGrpSpPr>
          <p:cNvPr id="102" name="グループ化 101">
            <a:extLst>
              <a:ext uri="{FF2B5EF4-FFF2-40B4-BE49-F238E27FC236}">
                <a16:creationId xmlns:a16="http://schemas.microsoft.com/office/drawing/2014/main" id="{77F52E6C-F6B2-4472-B008-A852A650B87F}"/>
              </a:ext>
            </a:extLst>
          </p:cNvPr>
          <p:cNvGrpSpPr/>
          <p:nvPr/>
        </p:nvGrpSpPr>
        <p:grpSpPr>
          <a:xfrm>
            <a:off x="7003189" y="5201826"/>
            <a:ext cx="1055142" cy="1953070"/>
            <a:chOff x="8980797" y="866775"/>
            <a:chExt cx="1329706" cy="1999797"/>
          </a:xfrm>
          <a:solidFill>
            <a:schemeClr val="accent1"/>
          </a:solidFill>
        </p:grpSpPr>
        <p:sp>
          <p:nvSpPr>
            <p:cNvPr id="103" name="楕円 110">
              <a:extLst>
                <a:ext uri="{FF2B5EF4-FFF2-40B4-BE49-F238E27FC236}">
                  <a16:creationId xmlns:a16="http://schemas.microsoft.com/office/drawing/2014/main" id="{B5867136-FD42-487E-A690-42A480440A66}"/>
                </a:ext>
              </a:extLst>
            </p:cNvPr>
            <p:cNvSpPr/>
            <p:nvPr/>
          </p:nvSpPr>
          <p:spPr>
            <a:xfrm>
              <a:off x="9309100" y="866775"/>
              <a:ext cx="673100" cy="6731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弦 103">
              <a:extLst>
                <a:ext uri="{FF2B5EF4-FFF2-40B4-BE49-F238E27FC236}">
                  <a16:creationId xmlns:a16="http://schemas.microsoft.com/office/drawing/2014/main" id="{221725E7-2350-47E3-A044-F79064BD42E9}"/>
                </a:ext>
              </a:extLst>
            </p:cNvPr>
            <p:cNvSpPr/>
            <p:nvPr/>
          </p:nvSpPr>
          <p:spPr>
            <a:xfrm rot="6761628">
              <a:off x="8980797" y="1536866"/>
              <a:ext cx="1329706" cy="1329706"/>
            </a:xfrm>
            <a:prstGeom prst="chor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テキスト ボックス 104">
              <a:extLst>
                <a:ext uri="{FF2B5EF4-FFF2-40B4-BE49-F238E27FC236}">
                  <a16:creationId xmlns:a16="http://schemas.microsoft.com/office/drawing/2014/main" id="{923B5DC8-9B08-4DF8-A69D-503C29FC8A49}"/>
                </a:ext>
              </a:extLst>
            </p:cNvPr>
            <p:cNvSpPr txBox="1"/>
            <p:nvPr/>
          </p:nvSpPr>
          <p:spPr>
            <a:xfrm>
              <a:off x="9177273" y="1796365"/>
              <a:ext cx="1018570" cy="661794"/>
            </a:xfrm>
            <a:prstGeom prst="rect">
              <a:avLst/>
            </a:prstGeom>
            <a:noFill/>
          </p:spPr>
          <p:txBody>
            <a:bodyPr wrap="square" rtlCol="0">
              <a:spAutoFit/>
            </a:bodyPr>
            <a:lstStyle/>
            <a:p>
              <a:r>
                <a:rPr kumimoji="1" lang="ja-JP" altLang="en-US" dirty="0">
                  <a:solidFill>
                    <a:schemeClr val="bg1"/>
                  </a:solidFill>
                </a:rPr>
                <a:t>クライ</a:t>
              </a:r>
              <a:endParaRPr kumimoji="1" lang="en-US" altLang="ja-JP" dirty="0">
                <a:solidFill>
                  <a:schemeClr val="bg1"/>
                </a:solidFill>
              </a:endParaRPr>
            </a:p>
            <a:p>
              <a:r>
                <a:rPr kumimoji="1" lang="ja-JP" altLang="en-US" dirty="0">
                  <a:solidFill>
                    <a:schemeClr val="bg1"/>
                  </a:solidFill>
                </a:rPr>
                <a:t>アント</a:t>
              </a:r>
            </a:p>
          </p:txBody>
        </p:sp>
      </p:grpSp>
      <p:sp>
        <p:nvSpPr>
          <p:cNvPr id="107" name="矢印: 右 143">
            <a:extLst>
              <a:ext uri="{FF2B5EF4-FFF2-40B4-BE49-F238E27FC236}">
                <a16:creationId xmlns:a16="http://schemas.microsoft.com/office/drawing/2014/main" id="{060AA9A7-2B3E-4276-8D83-3A2595D38A2D}"/>
              </a:ext>
            </a:extLst>
          </p:cNvPr>
          <p:cNvSpPr/>
          <p:nvPr/>
        </p:nvSpPr>
        <p:spPr>
          <a:xfrm>
            <a:off x="6115446" y="5031620"/>
            <a:ext cx="938958" cy="64099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t>提案</a:t>
            </a:r>
          </a:p>
        </p:txBody>
      </p:sp>
      <p:sp>
        <p:nvSpPr>
          <p:cNvPr id="84" name="楕円 83">
            <a:extLst>
              <a:ext uri="{FF2B5EF4-FFF2-40B4-BE49-F238E27FC236}">
                <a16:creationId xmlns:a16="http://schemas.microsoft.com/office/drawing/2014/main" id="{CBED2994-A5E0-49E5-AEFA-B10588E32A63}"/>
              </a:ext>
            </a:extLst>
          </p:cNvPr>
          <p:cNvSpPr/>
          <p:nvPr/>
        </p:nvSpPr>
        <p:spPr>
          <a:xfrm>
            <a:off x="3979710" y="1220811"/>
            <a:ext cx="638307" cy="901626"/>
          </a:xfrm>
          <a:prstGeom prst="ellipse">
            <a:avLst/>
          </a:prstGeom>
          <a:solidFill>
            <a:srgbClr val="B686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自社商材</a:t>
            </a:r>
            <a:r>
              <a:rPr kumimoji="1" lang="en-US" altLang="ja-JP" sz="1200" dirty="0"/>
              <a:t>B</a:t>
            </a:r>
            <a:endParaRPr kumimoji="1" lang="ja-JP" altLang="en-US" sz="1200" dirty="0"/>
          </a:p>
        </p:txBody>
      </p:sp>
    </p:spTree>
    <p:extLst>
      <p:ext uri="{BB962C8B-B14F-4D97-AF65-F5344CB8AC3E}">
        <p14:creationId xmlns:p14="http://schemas.microsoft.com/office/powerpoint/2010/main" val="190932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a:solidFill>
            <a:srgbClr val="00469B"/>
          </a:solidFill>
        </p:spPr>
        <p:txBody>
          <a:bodyPr/>
          <a:lstStyle/>
          <a:p>
            <a:pPr eaLnBrk="1" hangingPunct="1"/>
            <a:r>
              <a:rPr lang="ja-JP" altLang="en-US" dirty="0"/>
              <a:t>◆当社の強み</a:t>
            </a:r>
            <a:endParaRPr lang="ja-JP" altLang="ja-JP" dirty="0"/>
          </a:p>
        </p:txBody>
      </p:sp>
      <p:sp>
        <p:nvSpPr>
          <p:cNvPr id="11" name="スライド番号プレースホルダー 5"/>
          <p:cNvSpPr txBox="1">
            <a:spLocks/>
          </p:cNvSpPr>
          <p:nvPr/>
        </p:nvSpPr>
        <p:spPr bwMode="auto">
          <a:xfrm>
            <a:off x="7833320" y="163488"/>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200" b="0" kern="1200">
                <a:solidFill>
                  <a:schemeClr val="bg1"/>
                </a:solidFill>
                <a:latin typeface="+mn-lt"/>
                <a:ea typeface="HGP創英角ｺﾞｼｯｸUB" pitchFamily="50" charset="-128"/>
                <a:cs typeface="+mn-cs"/>
              </a:defRPr>
            </a:lvl1pPr>
            <a:lvl2pPr marL="4572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2pPr>
            <a:lvl3pPr marL="9144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3pPr>
            <a:lvl4pPr marL="13716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4pPr>
            <a:lvl5pPr marL="1828800" algn="ctr" rtl="0" fontAlgn="base">
              <a:spcBef>
                <a:spcPct val="0"/>
              </a:spcBef>
              <a:spcAft>
                <a:spcPct val="0"/>
              </a:spcAft>
              <a:defRPr kumimoji="1" sz="1200" b="1" kern="1200">
                <a:solidFill>
                  <a:schemeClr val="tx1"/>
                </a:solidFill>
                <a:latin typeface="Times New Roman" pitchFamily="18" charset="0"/>
                <a:ea typeface="HGP創英角ｺﾞｼｯｸUB" pitchFamily="50" charset="-128"/>
                <a:cs typeface="+mn-cs"/>
              </a:defRPr>
            </a:lvl5pPr>
            <a:lvl6pPr marL="22860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6pPr>
            <a:lvl7pPr marL="27432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7pPr>
            <a:lvl8pPr marL="32004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8pPr>
            <a:lvl9pPr marL="3657600" algn="l" defTabSz="914400" rtl="0" eaLnBrk="1" latinLnBrk="0" hangingPunct="1">
              <a:defRPr kumimoji="1" sz="1200" b="1" kern="1200">
                <a:solidFill>
                  <a:schemeClr val="tx1"/>
                </a:solidFill>
                <a:latin typeface="Times New Roman" pitchFamily="18" charset="0"/>
                <a:ea typeface="HGP創英角ｺﾞｼｯｸUB"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FFFFFF"/>
                </a:solidFill>
                <a:effectLst/>
                <a:uLnTx/>
                <a:uFillTx/>
                <a:latin typeface="HGP創英角ｺﾞｼｯｸUB"/>
                <a:ea typeface="HGP創英角ｺﾞｼｯｸUB"/>
                <a:cs typeface="+mn-cs"/>
              </a:rPr>
              <a:t>P</a:t>
            </a:r>
            <a:fld id="{4C9B1BCD-11BE-4B83-B3EC-2C5B8ECDEB4C}" type="slidenum">
              <a:rPr kumimoji="1" lang="en-US" altLang="ja-JP" sz="1200" b="0" i="0" u="none" strike="noStrike" kern="1200" cap="none" spc="0" normalizeH="0" baseline="0" noProof="0" smtClean="0">
                <a:ln>
                  <a:noFill/>
                </a:ln>
                <a:solidFill>
                  <a:srgbClr val="FFFFFF"/>
                </a:solidFill>
                <a:effectLst/>
                <a:uLnTx/>
                <a:uFillTx/>
                <a:latin typeface="HGP創英角ｺﾞｼｯｸUB"/>
                <a:ea typeface="HGP創英角ｺﾞｼｯｸUB"/>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dirty="0">
              <a:ln>
                <a:noFill/>
              </a:ln>
              <a:solidFill>
                <a:srgbClr val="FFFFFF"/>
              </a:solidFill>
              <a:effectLst/>
              <a:uLnTx/>
              <a:uFillTx/>
              <a:latin typeface="HGP創英角ｺﾞｼｯｸUB"/>
              <a:ea typeface="HGP創英角ｺﾞｼｯｸUB"/>
              <a:cs typeface="+mn-cs"/>
            </a:endParaRPr>
          </a:p>
        </p:txBody>
      </p:sp>
      <p:sp>
        <p:nvSpPr>
          <p:cNvPr id="8" name="テキスト ボックス 7"/>
          <p:cNvSpPr txBox="1"/>
          <p:nvPr/>
        </p:nvSpPr>
        <p:spPr>
          <a:xfrm>
            <a:off x="132554" y="548680"/>
            <a:ext cx="8732641" cy="923330"/>
          </a:xfrm>
          <a:prstGeom prst="rect">
            <a:avLst/>
          </a:prstGeom>
          <a:noFill/>
        </p:spPr>
        <p:txBody>
          <a:bodyPr wrap="squar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HGP創英角ｺﾞｼｯｸUB"/>
                <a:ea typeface="HGP創英角ｺﾞｼｯｸUB"/>
              </a:rPr>
              <a:t>当社の強みは、インターネット広告という位置づけに囚われずに</a:t>
            </a:r>
            <a:endParaRPr lang="en-US" altLang="ja-JP" sz="2000" dirty="0">
              <a:solidFill>
                <a:srgbClr val="000000"/>
              </a:solidFill>
              <a:latin typeface="HGP創英角ｺﾞｼｯｸUB"/>
              <a:ea typeface="HGP創英角ｺﾞｼｯｸUB"/>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P創英角ｺﾞｼｯｸUB"/>
                <a:ea typeface="HGP創英角ｺﾞｼｯｸUB"/>
                <a:cs typeface="+mn-cs"/>
              </a:rPr>
              <a:t>企業のブランディング化を最適化を行います。</a:t>
            </a:r>
            <a:endParaRPr kumimoji="1" lang="en-US" altLang="ja-JP" sz="2000" b="0" i="0" u="none" strike="noStrike" kern="1200" cap="none" spc="0" normalizeH="0" baseline="0" noProof="0" dirty="0">
              <a:ln>
                <a:noFill/>
              </a:ln>
              <a:solidFill>
                <a:srgbClr val="000000"/>
              </a:solidFill>
              <a:effectLst/>
              <a:uLnTx/>
              <a:uFillTx/>
              <a:latin typeface="HGP創英角ｺﾞｼｯｸUB"/>
              <a:ea typeface="HGP創英角ｺﾞｼｯｸUB"/>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000" noProof="0" dirty="0">
                <a:solidFill>
                  <a:srgbClr val="FF0000"/>
                </a:solidFill>
                <a:latin typeface="HGP創英角ｺﾞｼｯｸUB"/>
                <a:ea typeface="HGP創英角ｺﾞｼｯｸUB"/>
              </a:rPr>
              <a:t>毎月の予算を頂きアーク</a:t>
            </a:r>
            <a:r>
              <a:rPr lang="en-US" altLang="ja-JP" sz="2000" noProof="0" dirty="0">
                <a:solidFill>
                  <a:srgbClr val="FF0000"/>
                </a:solidFill>
                <a:latin typeface="HGP創英角ｺﾞｼｯｸUB"/>
                <a:ea typeface="HGP創英角ｺﾞｼｯｸUB"/>
              </a:rPr>
              <a:t>H.D</a:t>
            </a:r>
            <a:r>
              <a:rPr lang="ja-JP" altLang="en-US" sz="2000" noProof="0" dirty="0">
                <a:solidFill>
                  <a:srgbClr val="FF0000"/>
                </a:solidFill>
                <a:latin typeface="HGP創英角ｺﾞｼｯｸUB"/>
                <a:ea typeface="HGP創英角ｺﾞｼｯｸUB"/>
              </a:rPr>
              <a:t>と付き合う事で保険のような安心感をご提供します</a:t>
            </a:r>
            <a:endParaRPr kumimoji="1" lang="ja-JP" altLang="en-US" sz="2000" b="0" i="0" u="none" strike="noStrike" kern="1200" cap="none" spc="0" normalizeH="0" baseline="0" noProof="0" dirty="0">
              <a:ln>
                <a:noFill/>
              </a:ln>
              <a:solidFill>
                <a:srgbClr val="FF0000"/>
              </a:solidFill>
              <a:effectLst/>
              <a:uLnTx/>
              <a:uFillTx/>
              <a:latin typeface="HGP創英角ｺﾞｼｯｸUB"/>
              <a:ea typeface="HGP創英角ｺﾞｼｯｸUB"/>
              <a:cs typeface="+mn-cs"/>
            </a:endParaRPr>
          </a:p>
        </p:txBody>
      </p:sp>
      <p:sp>
        <p:nvSpPr>
          <p:cNvPr id="10" name="加算記号 9"/>
          <p:cNvSpPr/>
          <p:nvPr/>
        </p:nvSpPr>
        <p:spPr bwMode="auto">
          <a:xfrm>
            <a:off x="3993708" y="2550574"/>
            <a:ext cx="1116124" cy="1152128"/>
          </a:xfrm>
          <a:prstGeom prst="mathPlus">
            <a:avLst/>
          </a:prstGeom>
          <a:solidFill>
            <a:schemeClr val="bg1">
              <a:lumMod val="50000"/>
            </a:schemeClr>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grpSp>
        <p:nvGrpSpPr>
          <p:cNvPr id="3" name="グループ化 2"/>
          <p:cNvGrpSpPr/>
          <p:nvPr/>
        </p:nvGrpSpPr>
        <p:grpSpPr>
          <a:xfrm>
            <a:off x="5343098" y="2639675"/>
            <a:ext cx="3672408" cy="936104"/>
            <a:chOff x="2696528" y="5373216"/>
            <a:chExt cx="3672408" cy="936104"/>
          </a:xfrm>
        </p:grpSpPr>
        <p:sp>
          <p:nvSpPr>
            <p:cNvPr id="20" name="正方形/長方形 19"/>
            <p:cNvSpPr/>
            <p:nvPr/>
          </p:nvSpPr>
          <p:spPr bwMode="auto">
            <a:xfrm>
              <a:off x="2696528" y="5373216"/>
              <a:ext cx="3672408" cy="936104"/>
            </a:xfrm>
            <a:prstGeom prst="rect">
              <a:avLst/>
            </a:prstGeom>
            <a:noFill/>
            <a:ln w="5715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sp>
          <p:nvSpPr>
            <p:cNvPr id="24" name="テキスト ボックス 23"/>
            <p:cNvSpPr txBox="1"/>
            <p:nvPr/>
          </p:nvSpPr>
          <p:spPr>
            <a:xfrm>
              <a:off x="3098405" y="5545934"/>
              <a:ext cx="1620957" cy="523220"/>
            </a:xfrm>
            <a:prstGeom prst="rect">
              <a:avLst/>
            </a:prstGeom>
            <a:noFill/>
          </p:spPr>
          <p:txBody>
            <a:bodyPr wrap="none" rtlCol="0">
              <a:spAutoFit/>
            </a:bodyPr>
            <a:lstStyle/>
            <a:p>
              <a:r>
                <a:rPr kumimoji="1" lang="ja-JP" altLang="en-US" sz="2800" dirty="0"/>
                <a:t>営業戦略</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5463226"/>
              <a:ext cx="972108" cy="75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9" name="グループ化 18">
            <a:extLst>
              <a:ext uri="{FF2B5EF4-FFF2-40B4-BE49-F238E27FC236}">
                <a16:creationId xmlns:a16="http://schemas.microsoft.com/office/drawing/2014/main" id="{0F996A0D-824A-425F-9065-D00971545BF0}"/>
              </a:ext>
            </a:extLst>
          </p:cNvPr>
          <p:cNvGrpSpPr/>
          <p:nvPr/>
        </p:nvGrpSpPr>
        <p:grpSpPr>
          <a:xfrm>
            <a:off x="92610" y="1564178"/>
            <a:ext cx="3810196" cy="3131756"/>
            <a:chOff x="319556" y="106525"/>
            <a:chExt cx="5265363" cy="4327818"/>
          </a:xfrm>
        </p:grpSpPr>
        <p:pic>
          <p:nvPicPr>
            <p:cNvPr id="21" name="図 20">
              <a:extLst>
                <a:ext uri="{FF2B5EF4-FFF2-40B4-BE49-F238E27FC236}">
                  <a16:creationId xmlns:a16="http://schemas.microsoft.com/office/drawing/2014/main" id="{7C9537DA-CACA-437A-867D-76B1EE2F3C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87" b="30641"/>
            <a:stretch/>
          </p:blipFill>
          <p:spPr>
            <a:xfrm>
              <a:off x="741282" y="106525"/>
              <a:ext cx="4337944" cy="3980593"/>
            </a:xfrm>
            <a:prstGeom prst="rect">
              <a:avLst/>
            </a:prstGeom>
          </p:spPr>
        </p:pic>
        <p:sp>
          <p:nvSpPr>
            <p:cNvPr id="25" name="正方形/長方形 24">
              <a:extLst>
                <a:ext uri="{FF2B5EF4-FFF2-40B4-BE49-F238E27FC236}">
                  <a16:creationId xmlns:a16="http://schemas.microsoft.com/office/drawing/2014/main" id="{5DC9C72E-9E9B-43AA-BC95-4DC3D94AA638}"/>
                </a:ext>
              </a:extLst>
            </p:cNvPr>
            <p:cNvSpPr/>
            <p:nvPr/>
          </p:nvSpPr>
          <p:spPr>
            <a:xfrm>
              <a:off x="319556" y="4095789"/>
              <a:ext cx="5265363" cy="33855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ブランディングを行い強固な関係を築く！</a:t>
              </a:r>
            </a:p>
          </p:txBody>
        </p:sp>
        <p:cxnSp>
          <p:nvCxnSpPr>
            <p:cNvPr id="26" name="直線矢印コネクタ 25">
              <a:extLst>
                <a:ext uri="{FF2B5EF4-FFF2-40B4-BE49-F238E27FC236}">
                  <a16:creationId xmlns:a16="http://schemas.microsoft.com/office/drawing/2014/main" id="{96EDCF16-EEDE-4A6B-8039-7CEFE446EC85}"/>
                </a:ext>
              </a:extLst>
            </p:cNvPr>
            <p:cNvCxnSpPr/>
            <p:nvPr/>
          </p:nvCxnSpPr>
          <p:spPr>
            <a:xfrm flipH="1">
              <a:off x="1723050" y="1408419"/>
              <a:ext cx="439616" cy="803969"/>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229445B4-1409-4A2A-B4E7-BE43774975BD}"/>
                </a:ext>
              </a:extLst>
            </p:cNvPr>
            <p:cNvCxnSpPr>
              <a:cxnSpLocks/>
            </p:cNvCxnSpPr>
            <p:nvPr/>
          </p:nvCxnSpPr>
          <p:spPr>
            <a:xfrm rot="10800000">
              <a:off x="3824654" y="1408418"/>
              <a:ext cx="439616" cy="803969"/>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605828CB-8C37-4EEC-AA9A-B51D18828C13}"/>
                </a:ext>
              </a:extLst>
            </p:cNvPr>
            <p:cNvCxnSpPr>
              <a:cxnSpLocks/>
            </p:cNvCxnSpPr>
            <p:nvPr/>
          </p:nvCxnSpPr>
          <p:spPr>
            <a:xfrm flipH="1">
              <a:off x="3292172" y="3348311"/>
              <a:ext cx="75229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grpSp>
        <p:nvGrpSpPr>
          <p:cNvPr id="29" name="グループ化 28"/>
          <p:cNvGrpSpPr/>
          <p:nvPr/>
        </p:nvGrpSpPr>
        <p:grpSpPr>
          <a:xfrm>
            <a:off x="3991798" y="5288418"/>
            <a:ext cx="1548172" cy="1376573"/>
            <a:chOff x="417749" y="3886126"/>
            <a:chExt cx="1548172" cy="1376573"/>
          </a:xfrm>
        </p:grpSpPr>
        <p:sp>
          <p:nvSpPr>
            <p:cNvPr id="30" name="角丸四角形 29"/>
            <p:cNvSpPr/>
            <p:nvPr/>
          </p:nvSpPr>
          <p:spPr bwMode="auto">
            <a:xfrm>
              <a:off x="417749" y="3886126"/>
              <a:ext cx="1548172" cy="1376573"/>
            </a:xfrm>
            <a:prstGeom prst="roundRect">
              <a:avLst/>
            </a:prstGeom>
            <a:solidFill>
              <a:schemeClr val="accent3">
                <a:lumMod val="8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sp>
          <p:nvSpPr>
            <p:cNvPr id="31" name="テキスト ボックス 30"/>
            <p:cNvSpPr txBox="1"/>
            <p:nvPr/>
          </p:nvSpPr>
          <p:spPr>
            <a:xfrm>
              <a:off x="632520" y="3886126"/>
              <a:ext cx="1136529" cy="369332"/>
            </a:xfrm>
            <a:prstGeom prst="rect">
              <a:avLst/>
            </a:prstGeom>
            <a:noFill/>
          </p:spPr>
          <p:txBody>
            <a:bodyPr wrap="square" rtlCol="0">
              <a:spAutoFit/>
            </a:bodyPr>
            <a:lstStyle/>
            <a:p>
              <a:r>
                <a:rPr kumimoji="1" lang="ja-JP" altLang="en-US" dirty="0"/>
                <a:t>講師派遣　　　　　　　　</a:t>
              </a:r>
            </a:p>
          </p:txBody>
        </p:sp>
        <p:pic>
          <p:nvPicPr>
            <p:cNvPr id="32"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11" y="4255457"/>
              <a:ext cx="1044143" cy="9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 name="グループ化 34"/>
          <p:cNvGrpSpPr/>
          <p:nvPr/>
        </p:nvGrpSpPr>
        <p:grpSpPr>
          <a:xfrm>
            <a:off x="144175" y="5311676"/>
            <a:ext cx="1548172" cy="1376573"/>
            <a:chOff x="460299" y="2124435"/>
            <a:chExt cx="1548172" cy="1376573"/>
          </a:xfrm>
        </p:grpSpPr>
        <p:sp>
          <p:nvSpPr>
            <p:cNvPr id="36" name="角丸四角形 35"/>
            <p:cNvSpPr/>
            <p:nvPr/>
          </p:nvSpPr>
          <p:spPr bwMode="auto">
            <a:xfrm>
              <a:off x="460299" y="2124435"/>
              <a:ext cx="1548172" cy="1376573"/>
            </a:xfrm>
            <a:prstGeom prst="roundRect">
              <a:avLst/>
            </a:prstGeom>
            <a:solidFill>
              <a:schemeClr val="accent3">
                <a:lumMod val="8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sp>
          <p:nvSpPr>
            <p:cNvPr id="37" name="テキスト ボックス 36"/>
            <p:cNvSpPr txBox="1"/>
            <p:nvPr/>
          </p:nvSpPr>
          <p:spPr>
            <a:xfrm>
              <a:off x="542509" y="2164344"/>
              <a:ext cx="1404156" cy="369332"/>
            </a:xfrm>
            <a:prstGeom prst="rect">
              <a:avLst/>
            </a:prstGeom>
            <a:noFill/>
          </p:spPr>
          <p:txBody>
            <a:bodyPr wrap="square" rtlCol="0">
              <a:spAutoFit/>
            </a:bodyPr>
            <a:lstStyle/>
            <a:p>
              <a:pPr algn="ctr"/>
              <a:r>
                <a:rPr kumimoji="1" lang="ja-JP" altLang="en-US" dirty="0"/>
                <a:t>ご提案支援</a:t>
              </a:r>
              <a:endParaRPr kumimoji="1" lang="en-US" altLang="ja-JP" dirty="0"/>
            </a:p>
          </p:txBody>
        </p:sp>
        <p:pic>
          <p:nvPicPr>
            <p:cNvPr id="38"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815" y="2533675"/>
              <a:ext cx="872041" cy="75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9" name="グループ化 38"/>
          <p:cNvGrpSpPr/>
          <p:nvPr/>
        </p:nvGrpSpPr>
        <p:grpSpPr>
          <a:xfrm>
            <a:off x="2108684" y="5311676"/>
            <a:ext cx="1548172" cy="1376574"/>
            <a:chOff x="6271131" y="2164343"/>
            <a:chExt cx="1548172" cy="1376574"/>
          </a:xfrm>
        </p:grpSpPr>
        <p:sp>
          <p:nvSpPr>
            <p:cNvPr id="40" name="角丸四角形 39"/>
            <p:cNvSpPr/>
            <p:nvPr/>
          </p:nvSpPr>
          <p:spPr bwMode="auto">
            <a:xfrm>
              <a:off x="6271131" y="2164344"/>
              <a:ext cx="1548172" cy="1376573"/>
            </a:xfrm>
            <a:prstGeom prst="roundRect">
              <a:avLst/>
            </a:prstGeom>
            <a:solidFill>
              <a:schemeClr val="accent3">
                <a:lumMod val="8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pic>
          <p:nvPicPr>
            <p:cNvPr id="41"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7165" y="2533675"/>
              <a:ext cx="936104" cy="876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テキスト ボックス 41"/>
            <p:cNvSpPr txBox="1"/>
            <p:nvPr/>
          </p:nvSpPr>
          <p:spPr>
            <a:xfrm>
              <a:off x="6343139" y="2164343"/>
              <a:ext cx="1404156" cy="369332"/>
            </a:xfrm>
            <a:prstGeom prst="rect">
              <a:avLst/>
            </a:prstGeom>
            <a:noFill/>
          </p:spPr>
          <p:txBody>
            <a:bodyPr wrap="square" rtlCol="0">
              <a:spAutoFit/>
            </a:bodyPr>
            <a:lstStyle/>
            <a:p>
              <a:pPr algn="ctr"/>
              <a:r>
                <a:rPr kumimoji="1" lang="ja-JP" altLang="en-US" dirty="0"/>
                <a:t>情報交換</a:t>
              </a:r>
              <a:endParaRPr kumimoji="1" lang="en-US" altLang="ja-JP" dirty="0"/>
            </a:p>
          </p:txBody>
        </p:sp>
      </p:grpSp>
      <p:grpSp>
        <p:nvGrpSpPr>
          <p:cNvPr id="43" name="グループ化 42"/>
          <p:cNvGrpSpPr/>
          <p:nvPr/>
        </p:nvGrpSpPr>
        <p:grpSpPr>
          <a:xfrm>
            <a:off x="5808139" y="5288418"/>
            <a:ext cx="1548172" cy="1376573"/>
            <a:chOff x="2468724" y="2127916"/>
            <a:chExt cx="1548172" cy="1376573"/>
          </a:xfrm>
        </p:grpSpPr>
        <p:sp>
          <p:nvSpPr>
            <p:cNvPr id="44" name="角丸四角形 43"/>
            <p:cNvSpPr/>
            <p:nvPr/>
          </p:nvSpPr>
          <p:spPr bwMode="auto">
            <a:xfrm>
              <a:off x="2468724" y="2127916"/>
              <a:ext cx="1548172" cy="1376573"/>
            </a:xfrm>
            <a:prstGeom prst="roundRect">
              <a:avLst/>
            </a:prstGeom>
            <a:solidFill>
              <a:schemeClr val="accent3">
                <a:lumMod val="8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sp>
          <p:nvSpPr>
            <p:cNvPr id="45" name="テキスト ボックス 44"/>
            <p:cNvSpPr txBox="1"/>
            <p:nvPr/>
          </p:nvSpPr>
          <p:spPr>
            <a:xfrm>
              <a:off x="2540732" y="2127916"/>
              <a:ext cx="1404156" cy="369332"/>
            </a:xfrm>
            <a:prstGeom prst="rect">
              <a:avLst/>
            </a:prstGeom>
            <a:noFill/>
          </p:spPr>
          <p:txBody>
            <a:bodyPr wrap="square" rtlCol="0">
              <a:spAutoFit/>
            </a:bodyPr>
            <a:lstStyle/>
            <a:p>
              <a:pPr algn="ctr"/>
              <a:r>
                <a:rPr kumimoji="1" lang="ja-JP" altLang="en-US" dirty="0"/>
                <a:t>営業代行</a:t>
              </a:r>
              <a:endParaRPr kumimoji="1" lang="en-US" altLang="ja-JP" dirty="0"/>
            </a:p>
          </p:txBody>
        </p:sp>
        <p:pic>
          <p:nvPicPr>
            <p:cNvPr id="46"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5338" y="2585362"/>
              <a:ext cx="774944" cy="65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 name="グループ化 46"/>
          <p:cNvGrpSpPr/>
          <p:nvPr/>
        </p:nvGrpSpPr>
        <p:grpSpPr>
          <a:xfrm>
            <a:off x="7689304" y="5288417"/>
            <a:ext cx="1548172" cy="1376573"/>
            <a:chOff x="4338529" y="2164344"/>
            <a:chExt cx="1548172" cy="1376573"/>
          </a:xfrm>
        </p:grpSpPr>
        <p:sp>
          <p:nvSpPr>
            <p:cNvPr id="48" name="角丸四角形 47"/>
            <p:cNvSpPr/>
            <p:nvPr/>
          </p:nvSpPr>
          <p:spPr bwMode="auto">
            <a:xfrm>
              <a:off x="4338529" y="2164344"/>
              <a:ext cx="1548172" cy="1376573"/>
            </a:xfrm>
            <a:prstGeom prst="roundRect">
              <a:avLst/>
            </a:prstGeom>
            <a:solidFill>
              <a:schemeClr val="accent3">
                <a:lumMod val="8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Times New Roman" pitchFamily="18" charset="0"/>
                <a:ea typeface="HGP創英角ｺﾞｼｯｸUB" pitchFamily="50" charset="-128"/>
              </a:endParaRPr>
            </a:p>
          </p:txBody>
        </p:sp>
        <p:sp>
          <p:nvSpPr>
            <p:cNvPr id="49" name="テキスト ボックス 48"/>
            <p:cNvSpPr txBox="1"/>
            <p:nvPr/>
          </p:nvSpPr>
          <p:spPr>
            <a:xfrm>
              <a:off x="4410536" y="2167372"/>
              <a:ext cx="1404156" cy="369332"/>
            </a:xfrm>
            <a:prstGeom prst="rect">
              <a:avLst/>
            </a:prstGeom>
            <a:noFill/>
          </p:spPr>
          <p:txBody>
            <a:bodyPr wrap="square" rtlCol="0">
              <a:spAutoFit/>
            </a:bodyPr>
            <a:lstStyle/>
            <a:p>
              <a:pPr algn="ctr"/>
              <a:r>
                <a:rPr kumimoji="1" lang="ja-JP" altLang="en-US" dirty="0"/>
                <a:t>営業同行</a:t>
              </a:r>
              <a:endParaRPr kumimoji="1" lang="en-US" altLang="ja-JP" dirty="0"/>
            </a:p>
          </p:txBody>
        </p:sp>
        <p:pic>
          <p:nvPicPr>
            <p:cNvPr id="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32247" y="2585362"/>
              <a:ext cx="904751" cy="6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2863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従来の広告費改革＝集客・求人・ブランド力</a:t>
            </a:r>
            <a:r>
              <a:rPr lang="en-US" altLang="ja-JP" dirty="0"/>
              <a:t>UP</a:t>
            </a:r>
            <a:endParaRPr kumimoji="1" lang="ja-JP" altLang="en-US" dirty="0"/>
          </a:p>
        </p:txBody>
      </p:sp>
      <p:sp>
        <p:nvSpPr>
          <p:cNvPr id="4" name="日付プレースホルダー 3"/>
          <p:cNvSpPr>
            <a:spLocks noGrp="1"/>
          </p:cNvSpPr>
          <p:nvPr>
            <p:ph type="dt" sz="half" idx="10"/>
          </p:nvPr>
        </p:nvSpPr>
        <p:spPr/>
        <p:txBody>
          <a:bodyPr/>
          <a:lstStyle/>
          <a:p>
            <a:fld id="{2C41EE04-CCFC-4BB4-85F4-6A07A4312B65}" type="datetime1">
              <a:rPr lang="ja-JP" altLang="en-US" smtClean="0">
                <a:solidFill>
                  <a:srgbClr val="FFFFFF"/>
                </a:solidFill>
              </a:rPr>
              <a:t>2019/7/8</a:t>
            </a:fld>
            <a:endParaRPr lang="en-US" altLang="ja-JP">
              <a:solidFill>
                <a:srgbClr val="FFFFFF"/>
              </a:solidFill>
            </a:endParaRPr>
          </a:p>
        </p:txBody>
      </p:sp>
      <p:sp>
        <p:nvSpPr>
          <p:cNvPr id="5" name="コンテンツ プレースホルダー 1">
            <a:extLst>
              <a:ext uri="{FF2B5EF4-FFF2-40B4-BE49-F238E27FC236}">
                <a16:creationId xmlns:a16="http://schemas.microsoft.com/office/drawing/2014/main" id="{C604825B-2C59-48B3-966A-FE0F96D84037}"/>
              </a:ext>
            </a:extLst>
          </p:cNvPr>
          <p:cNvSpPr>
            <a:spLocks noGrp="1"/>
          </p:cNvSpPr>
          <p:nvPr>
            <p:ph idx="4294967295"/>
          </p:nvPr>
        </p:nvSpPr>
        <p:spPr>
          <a:xfrm>
            <a:off x="344488" y="1124744"/>
            <a:ext cx="9664817" cy="5316221"/>
          </a:xfrm>
          <a:prstGeom prst="rect">
            <a:avLst/>
          </a:prstGeom>
        </p:spPr>
        <p:txBody>
          <a:bodyPr>
            <a:normAutofit/>
          </a:bodyPr>
          <a:lstStyle/>
          <a:p>
            <a:r>
              <a:rPr kumimoji="1" lang="ja-JP" altLang="en-US" dirty="0"/>
              <a:t>高額な広告費を大幅に削減し、</a:t>
            </a:r>
            <a:r>
              <a:rPr kumimoji="1" lang="ja-JP" altLang="en-US" u="sng" dirty="0">
                <a:solidFill>
                  <a:srgbClr val="00B050"/>
                </a:solidFill>
              </a:rPr>
              <a:t>攻めと守り</a:t>
            </a:r>
            <a:r>
              <a:rPr kumimoji="1" lang="ja-JP" altLang="en-US" dirty="0"/>
              <a:t>を</a:t>
            </a:r>
            <a:endParaRPr kumimoji="1" lang="en-US" altLang="ja-JP" dirty="0"/>
          </a:p>
          <a:p>
            <a:pPr marL="0" indent="0">
              <a:buNone/>
            </a:pPr>
            <a:r>
              <a:rPr lang="ja-JP" altLang="en-US" dirty="0"/>
              <a:t>　　</a:t>
            </a:r>
            <a:r>
              <a:rPr kumimoji="1" lang="ja-JP" altLang="en-US" dirty="0"/>
              <a:t>一つに纏めた新しい</a:t>
            </a:r>
            <a:r>
              <a:rPr kumimoji="1" lang="en-US" altLang="ja-JP" dirty="0"/>
              <a:t>WEB</a:t>
            </a:r>
            <a:r>
              <a:rPr kumimoji="1" lang="ja-JP" altLang="en-US" dirty="0"/>
              <a:t>ブランディング</a:t>
            </a:r>
            <a:endParaRPr kumimoji="1" lang="en-US" altLang="ja-JP" dirty="0"/>
          </a:p>
          <a:p>
            <a:pPr marL="0" indent="0">
              <a:buNone/>
            </a:pPr>
            <a:endParaRPr kumimoji="1" lang="en-US" altLang="ja-JP" sz="1800" dirty="0"/>
          </a:p>
          <a:p>
            <a:pPr marL="0" indent="0">
              <a:buNone/>
            </a:pPr>
            <a:r>
              <a:rPr kumimoji="1" lang="ja-JP" altLang="en-US" sz="1800" dirty="0"/>
              <a:t>　　</a:t>
            </a:r>
            <a:r>
              <a:rPr kumimoji="1" lang="en-US" altLang="ja-JP" sz="1800" dirty="0"/>
              <a:t>A:</a:t>
            </a:r>
            <a:r>
              <a:rPr kumimoji="1" lang="ja-JP" altLang="en-US" sz="1800" dirty="0"/>
              <a:t>求人広告費を掛けていた</a:t>
            </a:r>
            <a:r>
              <a:rPr lang="en-US" altLang="ja-JP" sz="1800" dirty="0"/>
              <a:t>…</a:t>
            </a:r>
            <a:r>
              <a:rPr lang="ja-JP" altLang="en-US" sz="1800" dirty="0">
                <a:solidFill>
                  <a:srgbClr val="FF0000"/>
                </a:solidFill>
              </a:rPr>
              <a:t>高額なリスティングや求人専門からの紹介費用</a:t>
            </a:r>
            <a:endParaRPr lang="en-US" altLang="ja-JP" sz="1800" dirty="0">
              <a:solidFill>
                <a:srgbClr val="FF0000"/>
              </a:solidFill>
            </a:endParaRPr>
          </a:p>
          <a:p>
            <a:pPr marL="0" indent="0">
              <a:buNone/>
            </a:pPr>
            <a:r>
              <a:rPr kumimoji="1" lang="ja-JP" altLang="en-US" sz="1800" dirty="0"/>
              <a:t>　　</a:t>
            </a:r>
            <a:r>
              <a:rPr kumimoji="1" lang="en-US" altLang="ja-JP" sz="1800" dirty="0"/>
              <a:t>B:</a:t>
            </a:r>
            <a:r>
              <a:rPr kumimoji="1" lang="ja-JP" altLang="en-US" sz="1800" dirty="0"/>
              <a:t>集客の広告費を掛けていた</a:t>
            </a:r>
            <a:r>
              <a:rPr kumimoji="1" lang="en-US" altLang="ja-JP" sz="1800" dirty="0"/>
              <a:t>…</a:t>
            </a:r>
            <a:r>
              <a:rPr kumimoji="1" lang="ja-JP" altLang="en-US" sz="1800" dirty="0">
                <a:solidFill>
                  <a:srgbClr val="FF0000"/>
                </a:solidFill>
              </a:rPr>
              <a:t>ネットだけに限らず、雑誌・</a:t>
            </a:r>
            <a:r>
              <a:rPr kumimoji="1" lang="en-US" altLang="ja-JP" sz="1800" dirty="0">
                <a:solidFill>
                  <a:srgbClr val="FF0000"/>
                </a:solidFill>
              </a:rPr>
              <a:t>TV</a:t>
            </a:r>
            <a:r>
              <a:rPr kumimoji="1" lang="ja-JP" altLang="en-US" sz="1800" dirty="0">
                <a:solidFill>
                  <a:srgbClr val="FF0000"/>
                </a:solidFill>
              </a:rPr>
              <a:t>等の広告費用</a:t>
            </a:r>
            <a:endParaRPr kumimoji="1" lang="en-US" altLang="ja-JP" sz="1800" dirty="0"/>
          </a:p>
          <a:p>
            <a:pPr marL="0" indent="0">
              <a:buNone/>
            </a:pPr>
            <a:r>
              <a:rPr lang="ja-JP" altLang="en-US" sz="1800" dirty="0"/>
              <a:t>　　</a:t>
            </a:r>
            <a:r>
              <a:rPr lang="en-US" altLang="ja-JP" sz="1800" dirty="0"/>
              <a:t>C:</a:t>
            </a:r>
            <a:r>
              <a:rPr lang="ja-JP" altLang="en-US" sz="1800" dirty="0"/>
              <a:t>評判対策を依頼していた</a:t>
            </a:r>
            <a:r>
              <a:rPr lang="en-US" altLang="ja-JP" sz="1800" dirty="0"/>
              <a:t>…</a:t>
            </a:r>
            <a:r>
              <a:rPr lang="ja-JP" altLang="en-US" sz="1800" dirty="0">
                <a:solidFill>
                  <a:srgbClr val="FF0000"/>
                </a:solidFill>
              </a:rPr>
              <a:t>ブランディング雑誌や業界対談広告費用</a:t>
            </a:r>
            <a:endParaRPr lang="en-US" altLang="ja-JP" sz="1800" dirty="0">
              <a:solidFill>
                <a:srgbClr val="FF0000"/>
              </a:solidFill>
            </a:endParaRPr>
          </a:p>
          <a:p>
            <a:pPr marL="0" indent="0">
              <a:buNone/>
            </a:pPr>
            <a:r>
              <a:rPr kumimoji="1" lang="ja-JP" altLang="en-US" sz="1800" dirty="0"/>
              <a:t>　　</a:t>
            </a:r>
            <a:r>
              <a:rPr kumimoji="1" lang="en-US" altLang="ja-JP" sz="1800" dirty="0"/>
              <a:t>D:</a:t>
            </a:r>
            <a:r>
              <a:rPr kumimoji="1" lang="ja-JP" altLang="en-US" sz="1800" dirty="0"/>
              <a:t>お客様のクレーム</a:t>
            </a:r>
            <a:r>
              <a:rPr kumimoji="1" lang="en-US" altLang="ja-JP" sz="1800" dirty="0"/>
              <a:t>…</a:t>
            </a:r>
            <a:r>
              <a:rPr kumimoji="1" lang="ja-JP" altLang="en-US" sz="1800" dirty="0">
                <a:solidFill>
                  <a:srgbClr val="FF0000"/>
                </a:solidFill>
              </a:rPr>
              <a:t>裁判まで発展しないネット上の批判対策</a:t>
            </a:r>
            <a:r>
              <a:rPr lang="ja-JP" altLang="en-US" sz="1800" dirty="0">
                <a:solidFill>
                  <a:srgbClr val="FF0000"/>
                </a:solidFill>
              </a:rPr>
              <a:t>の</a:t>
            </a:r>
            <a:r>
              <a:rPr kumimoji="1" lang="ja-JP" altLang="en-US" sz="1800" dirty="0">
                <a:solidFill>
                  <a:srgbClr val="FF0000"/>
                </a:solidFill>
              </a:rPr>
              <a:t>弁護士費用</a:t>
            </a:r>
            <a:endParaRPr kumimoji="1" lang="en-US" altLang="ja-JP" sz="1800" dirty="0">
              <a:solidFill>
                <a:srgbClr val="FF0000"/>
              </a:solidFill>
            </a:endParaRPr>
          </a:p>
          <a:p>
            <a:pPr marL="0" indent="0">
              <a:buNone/>
            </a:pPr>
            <a:endParaRPr lang="en-US" altLang="ja-JP" sz="1800" dirty="0">
              <a:solidFill>
                <a:srgbClr val="FF0000"/>
              </a:solidFill>
            </a:endParaRPr>
          </a:p>
          <a:p>
            <a:pPr marL="0" indent="0">
              <a:buNone/>
            </a:pPr>
            <a:r>
              <a:rPr lang="ja-JP" altLang="en-US" sz="1800" dirty="0">
                <a:solidFill>
                  <a:srgbClr val="000000"/>
                </a:solidFill>
              </a:rPr>
              <a:t>当社のお約束</a:t>
            </a:r>
            <a:endParaRPr lang="en-US" altLang="ja-JP" sz="1800" dirty="0">
              <a:solidFill>
                <a:srgbClr val="000000"/>
              </a:solidFill>
            </a:endParaRPr>
          </a:p>
          <a:p>
            <a:pPr marL="0" indent="0">
              <a:buNone/>
            </a:pPr>
            <a:r>
              <a:rPr kumimoji="1" lang="ja-JP" altLang="en-US" sz="1800" dirty="0">
                <a:solidFill>
                  <a:srgbClr val="000000"/>
                </a:solidFill>
              </a:rPr>
              <a:t>　　</a:t>
            </a:r>
            <a:r>
              <a:rPr kumimoji="1" lang="en-US" altLang="ja-JP" sz="1800" dirty="0">
                <a:solidFill>
                  <a:srgbClr val="000000"/>
                </a:solidFill>
              </a:rPr>
              <a:t>A:</a:t>
            </a:r>
            <a:r>
              <a:rPr kumimoji="1" lang="ja-JP" altLang="en-US" sz="1800" dirty="0">
                <a:solidFill>
                  <a:srgbClr val="000000"/>
                </a:solidFill>
              </a:rPr>
              <a:t>経営者の</a:t>
            </a:r>
            <a:r>
              <a:rPr lang="ja-JP" altLang="en-US" sz="1800" dirty="0">
                <a:solidFill>
                  <a:srgbClr val="000000"/>
                </a:solidFill>
              </a:rPr>
              <a:t>気難しい</a:t>
            </a:r>
            <a:r>
              <a:rPr kumimoji="1" lang="ja-JP" altLang="en-US" sz="1800" dirty="0">
                <a:solidFill>
                  <a:srgbClr val="000000"/>
                </a:solidFill>
              </a:rPr>
              <a:t>ご要望（お困りごと）にアグレッシブに対応！</a:t>
            </a:r>
            <a:endParaRPr kumimoji="1" lang="en-US" altLang="ja-JP" sz="1800" dirty="0">
              <a:solidFill>
                <a:srgbClr val="000000"/>
              </a:solidFill>
            </a:endParaRPr>
          </a:p>
          <a:p>
            <a:pPr marL="0" indent="0">
              <a:buNone/>
            </a:pPr>
            <a:r>
              <a:rPr lang="ja-JP" altLang="en-US" sz="1800" dirty="0">
                <a:solidFill>
                  <a:srgbClr val="000000"/>
                </a:solidFill>
              </a:rPr>
              <a:t>　　</a:t>
            </a:r>
            <a:r>
              <a:rPr lang="en-US" altLang="ja-JP" sz="1800" dirty="0">
                <a:solidFill>
                  <a:srgbClr val="000000"/>
                </a:solidFill>
              </a:rPr>
              <a:t>B:</a:t>
            </a:r>
            <a:r>
              <a:rPr lang="ja-JP" altLang="en-US" sz="1800" dirty="0">
                <a:solidFill>
                  <a:srgbClr val="000000"/>
                </a:solidFill>
              </a:rPr>
              <a:t>販売会社の対策製造工場として敏速に対応し常に黒子として貴社の悩みを解決！</a:t>
            </a:r>
            <a:endParaRPr lang="en-US" altLang="ja-JP" sz="1800" dirty="0">
              <a:solidFill>
                <a:srgbClr val="000000"/>
              </a:solidFill>
            </a:endParaRPr>
          </a:p>
          <a:p>
            <a:pPr marL="0" indent="0">
              <a:buNone/>
            </a:pPr>
            <a:r>
              <a:rPr kumimoji="1" lang="ja-JP" altLang="en-US" sz="1800" dirty="0">
                <a:solidFill>
                  <a:srgbClr val="000000"/>
                </a:solidFill>
              </a:rPr>
              <a:t>　　</a:t>
            </a:r>
            <a:r>
              <a:rPr kumimoji="1" lang="en-US" altLang="ja-JP" sz="1800" dirty="0">
                <a:solidFill>
                  <a:srgbClr val="000000"/>
                </a:solidFill>
              </a:rPr>
              <a:t>C:</a:t>
            </a:r>
            <a:r>
              <a:rPr lang="ja-JP" altLang="en-US" sz="1800" dirty="0">
                <a:solidFill>
                  <a:srgbClr val="000000"/>
                </a:solidFill>
              </a:rPr>
              <a:t>貴社</a:t>
            </a:r>
            <a:r>
              <a:rPr kumimoji="1" lang="ja-JP" altLang="en-US" sz="1800" dirty="0">
                <a:solidFill>
                  <a:srgbClr val="000000"/>
                </a:solidFill>
              </a:rPr>
              <a:t>と店舗の信頼の懸け橋を渡し企業ブランディングのコンサルへ</a:t>
            </a:r>
            <a:endParaRPr kumimoji="1" lang="en-US" altLang="ja-JP" sz="1800" dirty="0">
              <a:solidFill>
                <a:srgbClr val="000000"/>
              </a:solidFill>
            </a:endParaRPr>
          </a:p>
          <a:p>
            <a:pPr marL="0" indent="0">
              <a:buNone/>
            </a:pPr>
            <a:r>
              <a:rPr lang="ja-JP" altLang="en-US" sz="1800" dirty="0">
                <a:solidFill>
                  <a:srgbClr val="000000"/>
                </a:solidFill>
              </a:rPr>
              <a:t>　　　良好な関係（相談窓口）となれるお手伝い！</a:t>
            </a:r>
            <a:endParaRPr kumimoji="1" lang="en-US" altLang="ja-JP" sz="1800" dirty="0">
              <a:solidFill>
                <a:srgbClr val="000000"/>
              </a:solidFill>
            </a:endParaRPr>
          </a:p>
          <a:p>
            <a:pPr marL="0" indent="0">
              <a:buNone/>
            </a:pPr>
            <a:endParaRPr kumimoji="1" lang="en-US" altLang="ja-JP" sz="1800" dirty="0">
              <a:solidFill>
                <a:srgbClr val="000000"/>
              </a:solidFill>
            </a:endParaRPr>
          </a:p>
          <a:p>
            <a:pPr marL="0" indent="0">
              <a:buNone/>
            </a:pPr>
            <a:endParaRPr lang="en-US" altLang="ja-JP" dirty="0"/>
          </a:p>
        </p:txBody>
      </p:sp>
    </p:spTree>
    <p:extLst>
      <p:ext uri="{BB962C8B-B14F-4D97-AF65-F5344CB8AC3E}">
        <p14:creationId xmlns:p14="http://schemas.microsoft.com/office/powerpoint/2010/main" val="19223972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olidFill>
            <a:srgbClr val="FFC000"/>
          </a:solidFill>
          <a:headEnd type="none" w="med" len="med"/>
          <a:tailEnd type="none" w="med" len="med"/>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w="38100">
          <a:solidFill>
            <a:srgbClr val="FFC000"/>
          </a:solidFill>
          <a:headEnd type="none" w="med" len="med"/>
          <a:tailEnd type="arrow"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kumimoji="1" sz="800" dirty="0" smtClean="0">
            <a:solidFill>
              <a:srgbClr val="FF0000"/>
            </a:solidFill>
            <a:latin typeface="HGP創英角ｺﾞｼｯｸUB" panose="020B0900000000000000" pitchFamily="50" charset="-128"/>
            <a:ea typeface="HGP創英角ｺﾞｼｯｸUB" panose="020B0900000000000000" pitchFamily="50" charset="-128"/>
          </a:defRPr>
        </a:defPPr>
      </a:lstStyle>
    </a:txDef>
  </a:objectDefaults>
  <a:extraClrSchemeLst/>
</a:theme>
</file>

<file path=ppt/theme/theme2.xml><?xml version="1.0" encoding="utf-8"?>
<a:theme xmlns:a="http://schemas.openxmlformats.org/drawingml/2006/main" name="標準デザイン">
  <a:themeElements>
    <a:clrScheme name="">
      <a:dk1>
        <a:srgbClr val="000000"/>
      </a:dk1>
      <a:lt1>
        <a:srgbClr val="FFFFFF"/>
      </a:lt1>
      <a:dk2>
        <a:srgbClr val="808000"/>
      </a:dk2>
      <a:lt2>
        <a:srgbClr val="666633"/>
      </a:lt2>
      <a:accent1>
        <a:srgbClr val="DDDDDD"/>
      </a:accent1>
      <a:accent2>
        <a:srgbClr val="800000"/>
      </a:accent2>
      <a:accent3>
        <a:srgbClr val="FFFFFF"/>
      </a:accent3>
      <a:accent4>
        <a:srgbClr val="000000"/>
      </a:accent4>
      <a:accent5>
        <a:srgbClr val="EBEBEB"/>
      </a:accent5>
      <a:accent6>
        <a:srgbClr val="730000"/>
      </a:accent6>
      <a:hlink>
        <a:srgbClr val="0033CC"/>
      </a:hlink>
      <a:folHlink>
        <a:srgbClr val="FFCC66"/>
      </a:folHlink>
    </a:clrScheme>
    <a:fontScheme name="標準デザイン">
      <a:majorFont>
        <a:latin typeface="HGP創英角ｺﾞｼｯｸUB"/>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99FF"/>
            </a:gs>
            <a:gs pos="50000">
              <a:srgbClr val="FF99FF">
                <a:gamma/>
                <a:tint val="12157"/>
                <a:invGamma/>
              </a:srgbClr>
            </a:gs>
            <a:gs pos="100000">
              <a:srgbClr val="FF99FF"/>
            </a:gs>
          </a:gsLst>
          <a:lin ang="5400000" scaled="1"/>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1" i="0" u="none" strike="noStrike" cap="none" normalizeH="0" baseline="0" smtClean="0">
            <a:ln>
              <a:noFill/>
            </a:ln>
            <a:solidFill>
              <a:schemeClr val="tx1"/>
            </a:solidFill>
            <a:effectLst/>
            <a:latin typeface="Times New Roman" pitchFamily="18" charset="0"/>
            <a:ea typeface="HGP創英角ｺﾞｼｯｸUB" pitchFamily="50" charset="-128"/>
          </a:defRPr>
        </a:defPPr>
      </a:lstStyle>
    </a:spDef>
    <a:lnDef>
      <a:spPr bwMode="auto">
        <a:xfrm>
          <a:off x="0" y="0"/>
          <a:ext cx="1" cy="1"/>
        </a:xfrm>
        <a:custGeom>
          <a:avLst/>
          <a:gdLst/>
          <a:ahLst/>
          <a:cxnLst/>
          <a:rect l="0" t="0" r="0" b="0"/>
          <a:pathLst/>
        </a:custGeom>
        <a:gradFill rotWithShape="0">
          <a:gsLst>
            <a:gs pos="0">
              <a:srgbClr val="FF99FF"/>
            </a:gs>
            <a:gs pos="50000">
              <a:srgbClr val="FF99FF">
                <a:gamma/>
                <a:tint val="12157"/>
                <a:invGamma/>
              </a:srgbClr>
            </a:gs>
            <a:gs pos="100000">
              <a:srgbClr val="FF99FF"/>
            </a:gs>
          </a:gsLst>
          <a:lin ang="5400000" scaled="1"/>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1" i="0" u="none" strike="noStrike" cap="none" normalizeH="0" baseline="0" smtClean="0">
            <a:ln>
              <a:noFill/>
            </a:ln>
            <a:solidFill>
              <a:schemeClr val="tx1"/>
            </a:solidFill>
            <a:effectLst/>
            <a:latin typeface="Times New Roman" pitchFamily="18" charset="0"/>
            <a:ea typeface="HGP創英角ｺﾞｼｯｸUB"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
      <a:dk1>
        <a:srgbClr val="000000"/>
      </a:dk1>
      <a:lt1>
        <a:srgbClr val="FFFFFF"/>
      </a:lt1>
      <a:dk2>
        <a:srgbClr val="808000"/>
      </a:dk2>
      <a:lt2>
        <a:srgbClr val="666633"/>
      </a:lt2>
      <a:accent1>
        <a:srgbClr val="DDDDDD"/>
      </a:accent1>
      <a:accent2>
        <a:srgbClr val="800000"/>
      </a:accent2>
      <a:accent3>
        <a:srgbClr val="FFFFFF"/>
      </a:accent3>
      <a:accent4>
        <a:srgbClr val="000000"/>
      </a:accent4>
      <a:accent5>
        <a:srgbClr val="EBEBEB"/>
      </a:accent5>
      <a:accent6>
        <a:srgbClr val="730000"/>
      </a:accent6>
      <a:hlink>
        <a:srgbClr val="0033CC"/>
      </a:hlink>
      <a:folHlink>
        <a:srgbClr val="FFCC66"/>
      </a:folHlink>
    </a:clrScheme>
    <a:fontScheme name="標準デザイン">
      <a:majorFont>
        <a:latin typeface="HGP創英角ｺﾞｼｯｸUB"/>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99FF"/>
            </a:gs>
            <a:gs pos="50000">
              <a:srgbClr val="FF99FF">
                <a:gamma/>
                <a:tint val="12157"/>
                <a:invGamma/>
              </a:srgbClr>
            </a:gs>
            <a:gs pos="100000">
              <a:srgbClr val="FF99FF"/>
            </a:gs>
          </a:gsLst>
          <a:lin ang="5400000" scaled="1"/>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1" i="0" u="none" strike="noStrike" cap="none" normalizeH="0" baseline="0" smtClean="0">
            <a:ln>
              <a:noFill/>
            </a:ln>
            <a:solidFill>
              <a:schemeClr val="tx1"/>
            </a:solidFill>
            <a:effectLst/>
            <a:latin typeface="Times New Roman" pitchFamily="18" charset="0"/>
            <a:ea typeface="HGP創英角ｺﾞｼｯｸUB" pitchFamily="50" charset="-128"/>
          </a:defRPr>
        </a:defPPr>
      </a:lstStyle>
    </a:spDef>
    <a:lnDef>
      <a:spPr bwMode="auto">
        <a:xfrm>
          <a:off x="0" y="0"/>
          <a:ext cx="1" cy="1"/>
        </a:xfrm>
        <a:custGeom>
          <a:avLst/>
          <a:gdLst/>
          <a:ahLst/>
          <a:cxnLst/>
          <a:rect l="0" t="0" r="0" b="0"/>
          <a:pathLst/>
        </a:custGeom>
        <a:gradFill rotWithShape="0">
          <a:gsLst>
            <a:gs pos="0">
              <a:srgbClr val="FF99FF"/>
            </a:gs>
            <a:gs pos="50000">
              <a:srgbClr val="FF99FF">
                <a:gamma/>
                <a:tint val="12157"/>
                <a:invGamma/>
              </a:srgbClr>
            </a:gs>
            <a:gs pos="100000">
              <a:srgbClr val="FF99FF"/>
            </a:gs>
          </a:gsLst>
          <a:lin ang="5400000" scaled="1"/>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1" i="0" u="none" strike="noStrike" cap="none" normalizeH="0" baseline="0" smtClean="0">
            <a:ln>
              <a:noFill/>
            </a:ln>
            <a:solidFill>
              <a:schemeClr val="tx1"/>
            </a:solidFill>
            <a:effectLst/>
            <a:latin typeface="Times New Roman" pitchFamily="18" charset="0"/>
            <a:ea typeface="HGP創英角ｺﾞｼｯｸUB"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オリジナル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FF0000"/>
          </a:solidFill>
          <a:prstDash val="dashDot"/>
        </a:ln>
        <a:effectLst/>
      </a:spPr>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defPPr algn="ctr">
          <a:defRPr sz="1400" dirty="0" smtClean="0">
            <a:solidFill>
              <a:schemeClr val="tx1"/>
            </a:solidFill>
            <a:latin typeface="HGPｺﾞｼｯｸM" panose="020B0600000000000000" pitchFamily="50" charset="-128"/>
            <a:ea typeface="HGPｺﾞｼｯｸM" panose="020B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algn="just" rtl="0" fontAlgn="base">
          <a:lnSpc>
            <a:spcPct val="125000"/>
          </a:lnSpc>
          <a:spcBef>
            <a:spcPct val="0"/>
          </a:spcBef>
          <a:spcAft>
            <a:spcPct val="0"/>
          </a:spcAft>
          <a:defRPr kumimoji="1" sz="1400" kern="1200" smtClean="0">
            <a:solidFill>
              <a:srgbClr val="000000"/>
            </a:solidFill>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12775</TotalTime>
  <Words>1756</Words>
  <Application>Microsoft Office PowerPoint</Application>
  <PresentationFormat>A4 210 x 297 mm</PresentationFormat>
  <Paragraphs>491</Paragraphs>
  <Slides>16</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16</vt:i4>
      </vt:variant>
    </vt:vector>
  </HeadingPairs>
  <TitlesOfParts>
    <vt:vector size="28" baseType="lpstr">
      <vt:lpstr>Arial Unicode MS</vt:lpstr>
      <vt:lpstr>HGPｺﾞｼｯｸM</vt:lpstr>
      <vt:lpstr>HGP創英角ｺﾞｼｯｸUB</vt:lpstr>
      <vt:lpstr>ＭＳ Ｐゴシック</vt:lpstr>
      <vt:lpstr>游ゴシック</vt:lpstr>
      <vt:lpstr>Arial</vt:lpstr>
      <vt:lpstr>Calibri</vt:lpstr>
      <vt:lpstr>Times New Roman</vt:lpstr>
      <vt:lpstr>Office テーマ</vt:lpstr>
      <vt:lpstr>標準デザイン</vt:lpstr>
      <vt:lpstr>1_標準デザイン</vt:lpstr>
      <vt:lpstr>2_オリジナルテンプレート</vt:lpstr>
      <vt:lpstr>PowerPoint プレゼンテーション</vt:lpstr>
      <vt:lpstr>◆当社の考えるパートナーシップについて</vt:lpstr>
      <vt:lpstr>中小企業の低予算でも合う費用対効果戦略</vt:lpstr>
      <vt:lpstr>マイページの有効活用　クライアント毎に設置可</vt:lpstr>
      <vt:lpstr>自社では出来ないサービスは他社から仕入れ販売（黒子）</vt:lpstr>
      <vt:lpstr>◆APPに参加する意義</vt:lpstr>
      <vt:lpstr>ノアの箱舟（APP戦略）　御社の商材をノアの箱舟に載せて戴けないでしょうか？</vt:lpstr>
      <vt:lpstr>◆当社の強み</vt:lpstr>
      <vt:lpstr>従来の広告費改革＝集客・求人・ブランド力UP</vt:lpstr>
      <vt:lpstr>◆総合ブランディングイメージ</vt:lpstr>
      <vt:lpstr>◆当社の特徴（選ばれている理由）</vt:lpstr>
      <vt:lpstr>◆提携パートナー様との取組①　※WEBマーケティング企業様との取組</vt:lpstr>
      <vt:lpstr>◆提携パートナー様との取組②　※広告代理店との取組</vt:lpstr>
      <vt:lpstr>◆提携パートナー様との取組③　※事務機様との取組</vt:lpstr>
      <vt:lpstr>◆提携パートナー様との取組④　※同業他社様との取組</vt:lpstr>
      <vt:lpstr>◆関連書類：営業資料／商品ページ／ルール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菱木 達哉</dc:creator>
  <cp:lastModifiedBy>morohashi-toshihiro</cp:lastModifiedBy>
  <cp:revision>721</cp:revision>
  <cp:lastPrinted>2016-09-21T12:15:04Z</cp:lastPrinted>
  <dcterms:created xsi:type="dcterms:W3CDTF">2015-12-14T06:24:28Z</dcterms:created>
  <dcterms:modified xsi:type="dcterms:W3CDTF">2019-07-08T02:10:00Z</dcterms:modified>
</cp:coreProperties>
</file>